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trudovoe-vospitanie" TargetMode="External"/><Relationship Id="rId2" Type="http://schemas.openxmlformats.org/officeDocument/2006/relationships/hyperlink" Target="https://www.maam.ru/obrazovanie/trud-proekt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905000"/>
          </a:xfrm>
        </p:spPr>
        <p:txBody>
          <a:bodyPr/>
          <a:lstStyle/>
          <a:p>
            <a:r>
              <a:rPr lang="ru-RU" dirty="0" smtClean="0"/>
              <a:t>Трудовой десант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7400" y="4800600"/>
            <a:ext cx="2362200" cy="1295400"/>
          </a:xfrm>
        </p:spPr>
        <p:txBody>
          <a:bodyPr>
            <a:normAutofit fontScale="92500" lnSpcReduction="20000"/>
          </a:bodyPr>
          <a:lstStyle/>
          <a:p>
            <a:r>
              <a:rPr lang="ru-RU" sz="1400" dirty="0" smtClean="0"/>
              <a:t>Подготовила </a:t>
            </a:r>
          </a:p>
          <a:p>
            <a:r>
              <a:rPr lang="ru-RU" sz="1400" dirty="0" smtClean="0"/>
              <a:t>Воспитатель МБДОУ №15 «Ручеёк»</a:t>
            </a:r>
          </a:p>
          <a:p>
            <a:r>
              <a:rPr lang="ru-RU" sz="1400" dirty="0" smtClean="0"/>
              <a:t>Воронова Ю.П.</a:t>
            </a:r>
          </a:p>
          <a:p>
            <a:r>
              <a:rPr lang="ru-RU" sz="1400" dirty="0" smtClean="0"/>
              <a:t>Г. Петровск Саратовской области</a:t>
            </a:r>
            <a:endParaRPr lang="ru-RU" sz="1400" dirty="0"/>
          </a:p>
        </p:txBody>
      </p:sp>
      <p:pic>
        <p:nvPicPr>
          <p:cNvPr id="1029" name="Picture 5" descr="https://gas-kvas.com/uploads/posts/2023-01/1673558052_gas-kvas-com-p-rebenok-v-detskom-sadu-risunok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3182600"/>
            <a:ext cx="21574125" cy="4467225"/>
          </a:xfrm>
          <a:prstGeom prst="rect">
            <a:avLst/>
          </a:prstGeom>
          <a:noFill/>
        </p:spPr>
      </p:pic>
      <p:sp>
        <p:nvSpPr>
          <p:cNvPr id="1033" name="AutoShape 9" descr="https://shareslide.ru/img/thumbs/4f394f8f4ae47d7840d9ff064e2f48b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s://shareslide.ru/img/thumbs/4f394f8f4ae47d7840d9ff064e2f48b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shareslide.ru/img/thumbs/4f394f8f4ae47d7840d9ff064e2f48b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s://mishka-knizhka.ru/wp-content/uploads/2018/11/v-derevn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s://mishka-knizhka.ru/wp-content/uploads/2018/11/v-derevn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3" name="AutoShape 19" descr="https://mishka-knizhka.ru/wp-content/uploads/2018/11/v-derevn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5" name="Picture 21" descr="https://klike.net/uploads/posts/2023-01/1675170515_3-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0"/>
            <a:ext cx="40386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giokids.ru/wp-content/uploads/f/5/5/f55ddbffeed3132aa8f00db4e66d0043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3124200"/>
            <a:ext cx="243839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81000" y="3505200"/>
            <a:ext cx="2971800" cy="2950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3" descr="https://for-teacher.ru/edu/data/img/pic-023h8qlim5-001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04800"/>
            <a:ext cx="289559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tacon.ru/wp-content/uploads/e/6/7/e672f38dbcd430e8f02a381461e45c12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810000"/>
            <a:ext cx="31988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s://melkie.net/wp-content/uploads/2018/08/devochki-kupayut-pupso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914400"/>
            <a:ext cx="34290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762000"/>
            <a:ext cx="5181600" cy="3048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1.»Условия организации труда детей. Дежурства. Коллективный труд детей» Р.С.Буре Мозаика-Синтез 1995г.</a:t>
            </a:r>
          </a:p>
          <a:p>
            <a:r>
              <a:rPr lang="ru-RU" sz="1800" dirty="0" smtClean="0"/>
              <a:t>2. «Особенности труда </a:t>
            </a:r>
            <a:r>
              <a:rPr lang="ru-RU" sz="1800" dirty="0" err="1" smtClean="0"/>
              <a:t>дошкольника.Ручной</a:t>
            </a:r>
            <a:r>
              <a:rPr lang="ru-RU" sz="1800" dirty="0" smtClean="0"/>
              <a:t> труд» В.Г. Нечаева Издательство  Просвещение, 1983г.</a:t>
            </a:r>
          </a:p>
          <a:p>
            <a:r>
              <a:rPr lang="ru-RU" sz="1800" dirty="0" smtClean="0"/>
              <a:t>3. «Самообслуживание» Г.И.Година  Просвещение, 1983 г.</a:t>
            </a:r>
          </a:p>
          <a:p>
            <a:r>
              <a:rPr lang="ru-RU" sz="1800" dirty="0" smtClean="0"/>
              <a:t>4. «Труд в природе» </a:t>
            </a:r>
            <a:r>
              <a:rPr lang="ru-RU" sz="1800" dirty="0" err="1" smtClean="0"/>
              <a:t>Е.И.Корзакова</a:t>
            </a:r>
            <a:r>
              <a:rPr lang="en-US" sz="1800" dirty="0" smtClean="0"/>
              <a:t>,</a:t>
            </a:r>
            <a:r>
              <a:rPr lang="ru-RU" sz="1800" dirty="0" smtClean="0"/>
              <a:t>В.Г.Фокина Москва, 1990г.</a:t>
            </a:r>
          </a:p>
          <a:p>
            <a:r>
              <a:rPr lang="ru-RU" sz="1800" dirty="0" smtClean="0"/>
              <a:t>5. «Формирование положительного отношения к труду взрослых» </a:t>
            </a:r>
            <a:r>
              <a:rPr lang="ru-RU" sz="1800" dirty="0" err="1" smtClean="0"/>
              <a:t>Я.З.Неверович</a:t>
            </a:r>
            <a:r>
              <a:rPr lang="en-US" sz="1800" dirty="0" smtClean="0"/>
              <a:t>,</a:t>
            </a:r>
            <a:r>
              <a:rPr lang="ru-RU" sz="1800" dirty="0" smtClean="0"/>
              <a:t>В.И. Логинова Москва 1998г.</a:t>
            </a: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tacon.ru/wp-content/uploads/d/5/a/d5a6b8c721e35bb9e9e447e331c07ea8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6926792" cy="599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20040"/>
            <a:ext cx="29718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Аннотация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Основной целевой группой проекта</a:t>
            </a:r>
            <a:r>
              <a:rPr lang="ru-RU" dirty="0" smtClean="0"/>
              <a:t> являются воспитанники МБДОУ №15 «Ручеёк».Для них будет разработана и реализована система мероприятий направленных на организацию 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 tooltip="Трудовое воспитание. Проекты, проектная деятельность"/>
              </a:rPr>
              <a:t>трудовой деятельности подростков по созданию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 tooltip="Трудовое воспитание. Трудовая деятельность детей"/>
              </a:rPr>
              <a:t>трудового десанта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ru-RU" dirty="0" smtClean="0"/>
              <a:t> </a:t>
            </a:r>
            <a:r>
              <a:rPr lang="ru-RU" b="1" dirty="0" smtClean="0"/>
              <a:t>Основной задачей трудового десанта</a:t>
            </a:r>
            <a:r>
              <a:rPr lang="ru-RU" dirty="0" smtClean="0"/>
              <a:t> несовершеннолетних граждан является их приобщение к </a:t>
            </a:r>
            <a:r>
              <a:rPr lang="ru-RU" b="1" dirty="0" smtClean="0"/>
              <a:t>труду</a:t>
            </a:r>
            <a:r>
              <a:rPr lang="ru-RU" dirty="0" smtClean="0"/>
              <a:t>, получение </a:t>
            </a:r>
            <a:r>
              <a:rPr lang="ru-RU" b="1" dirty="0" smtClean="0"/>
              <a:t>трудовых навыков</a:t>
            </a:r>
            <a:r>
              <a:rPr lang="ru-RU" dirty="0" smtClean="0"/>
              <a:t>, адаптация к </a:t>
            </a:r>
            <a:r>
              <a:rPr lang="ru-RU" b="1" dirty="0" smtClean="0"/>
              <a:t>трудовой деятельности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4267200"/>
            <a:ext cx="7391400" cy="93726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0"/>
            <a:ext cx="6629400" cy="42672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2000" dirty="0" smtClean="0"/>
              <a:t>Проблема исследования: какие педагогические условия необходимо создать в дошкольном образовательном учреждении для повышения эффективности процесса воспитания трудолюбия у детей старшего дошкольного возраста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s://i.pinimg.com/originals/a4/ab/f9/a4abf9c1db784cb735d7a430943e6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971800"/>
            <a:ext cx="4724401" cy="245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5922336"/>
          </a:xfrm>
        </p:spPr>
        <p:txBody>
          <a:bodyPr>
            <a:normAutofit/>
          </a:bodyPr>
          <a:lstStyle/>
          <a:p>
            <a:r>
              <a:rPr lang="ru-RU" dirty="0" smtClean="0"/>
              <a:t>Цель исследования – теоретически обосновать, разработать и экспериментально проверить эффективность условий, обеспечивающих результативность процесса воспитания трудолюбия у детей старшего дошкольного возраста.</a:t>
            </a:r>
          </a:p>
          <a:p>
            <a:r>
              <a:rPr lang="ru-RU" dirty="0" smtClean="0"/>
              <a:t> Объект исследования – процесс воспитания трудолюбия у детей старшего дошкольного возраста. </a:t>
            </a:r>
          </a:p>
          <a:p>
            <a:r>
              <a:rPr lang="ru-RU" dirty="0" smtClean="0"/>
              <a:t>Предмет исследования – педагогические условия воспитания трудолюбия у детей старшего дошкольного возраста.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tacon.ru/wp-content/uploads/c/9/e/c9e268f9fdfa61d1b349ecebea805ae1.jpe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762000"/>
            <a:ext cx="737658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tacon.ru/wp-content/uploads/9/7/e/97ec4cdacece08ab62f7d62de2017b80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7543800" cy="58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siola-center.ru/wp-content/uploads/7/5/7/7574a6df516b23c60e0a94bb97fd9bd4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533400"/>
            <a:ext cx="7315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8580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 с огромным удовольствием трудились на улице на участке.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Кто-то подметал, кто-то уносил листочки с участка, кто-то собирал веточки, опавшие с деревьев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/>
          </a:p>
        </p:txBody>
      </p:sp>
      <p:pic>
        <p:nvPicPr>
          <p:cNvPr id="32770" name="Picture 2" descr="C:\Users\Admin\Desktop\20231031_1112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2819400" cy="3429000"/>
          </a:xfrm>
          <a:prstGeom prst="rect">
            <a:avLst/>
          </a:prstGeom>
          <a:noFill/>
        </p:spPr>
      </p:pic>
      <p:pic>
        <p:nvPicPr>
          <p:cNvPr id="32773" name="Picture 5" descr="C:\Users\Admin\Desktop\20231031_110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49167" y="-12573000"/>
            <a:ext cx="5852160" cy="4380992"/>
          </a:xfrm>
          <a:prstGeom prst="rect">
            <a:avLst/>
          </a:prstGeom>
          <a:noFill/>
        </p:spPr>
      </p:pic>
      <p:pic>
        <p:nvPicPr>
          <p:cNvPr id="32777" name="Picture 9" descr="http://medunica.sadiki.by/sites/59/files/20171019_1119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219200"/>
            <a:ext cx="3810000" cy="2286000"/>
          </a:xfrm>
          <a:prstGeom prst="rect">
            <a:avLst/>
          </a:prstGeom>
          <a:noFill/>
        </p:spPr>
      </p:pic>
      <p:pic>
        <p:nvPicPr>
          <p:cNvPr id="6" name="Picture 2" descr="C:\Users\Admin\Desktop\20231031_1153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673983"/>
            <a:ext cx="3962400" cy="270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609600"/>
            <a:ext cx="2743200" cy="1524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Самообслуживание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81000" y="3276600"/>
            <a:ext cx="3581400" cy="3179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i2.wp.com/melkie.net/wp-content/uploads/2017/10/vospitanniki-sredney-gruppy-odevayutsya-na-progulk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209800"/>
            <a:ext cx="2817812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s://jofo.me/data/userfiles/5019/images/i658880_detsad-116644-1426096631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81000" y="1828800"/>
            <a:ext cx="3810000" cy="320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148</Words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Трудовой десант</vt:lpstr>
      <vt:lpstr>Аннотация</vt:lpstr>
      <vt:lpstr>       </vt:lpstr>
      <vt:lpstr>Слайд 4</vt:lpstr>
      <vt:lpstr>Слайд 5</vt:lpstr>
      <vt:lpstr>Слайд 6</vt:lpstr>
      <vt:lpstr>Слайд 7</vt:lpstr>
      <vt:lpstr>Дети  с огромным удовольствием трудились на улице на участке.  Кто-то подметал, кто-то уносил листочки с участка, кто-то собирал веточки, опавшие с деревьев.</vt:lpstr>
      <vt:lpstr>Самообслуживание</vt:lpstr>
      <vt:lpstr>Слайд 10</vt:lpstr>
      <vt:lpstr>Список литературы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Трудовой десант</dc:title>
  <dc:creator>Admin</dc:creator>
  <cp:lastModifiedBy>Admin</cp:lastModifiedBy>
  <cp:revision>23</cp:revision>
  <dcterms:created xsi:type="dcterms:W3CDTF">2023-11-04T13:51:26Z</dcterms:created>
  <dcterms:modified xsi:type="dcterms:W3CDTF">2023-11-08T12:36:42Z</dcterms:modified>
</cp:coreProperties>
</file>