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74" r:id="rId14"/>
    <p:sldId id="269" r:id="rId15"/>
    <p:sldId id="270" r:id="rId16"/>
    <p:sldId id="271" r:id="rId17"/>
    <p:sldId id="272" r:id="rId18"/>
    <p:sldId id="273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B8FDB03-D91E-4A7D-9414-AC8964C6134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5EE3A63B-76B3-464F-B0E7-7548A2871D2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pik.pro/uploads/posts/2023-02/1677470712_papik-pro-p-legkaya-atletika-beg-risunki-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026" y="3645024"/>
            <a:ext cx="5106717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3920479"/>
          </a:xfrm>
        </p:spPr>
        <p:txBody>
          <a:bodyPr/>
          <a:lstStyle/>
          <a:p>
            <a:pPr algn="ctr"/>
            <a:r>
              <a:rPr lang="ru-RU" sz="4000" dirty="0"/>
              <a:t>Всероссийский физкультурно-спортивный комплекс «Готов к труду и обороне» (</a:t>
            </a:r>
            <a:r>
              <a:rPr lang="ru-RU" sz="4000" b="1" dirty="0"/>
              <a:t>ГТО</a:t>
            </a:r>
            <a:r>
              <a:rPr lang="ru-RU" sz="4000" dirty="0"/>
              <a:t>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66424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recordregion.ru/wp-content/uploads/9/7/4/974fdbd931a6da4db7fa726e320da1c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19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roliki-magazin.ru/wp-content/uploads/2/2/d/22dbb1c0f035faa62f837a080775bb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622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pic.rutubelist.ru/video/a6/dc/a6dcb3a749026d90dbdc38a7b7f131f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89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sportishka.com/uploads/posts/2022-11/1667455991_11-sportishka-com-p-prizhki-v-dlinu-s-razbega-oboi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7" y="0"/>
            <a:ext cx="91504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525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roliki-magazin.ru/wp-content/uploads/5/7/e/57ea71606af962545a59a48883106d7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464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sport.pibig.info/uploads/posts/2023-04/1681414734_sport-pibig-info-p-razdeli-fizkulturi-vkontakte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538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fs.znanio.ru/d5af0e/f4/8d/9d215d172d1faece147de3cacef1ba9d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27"/>
            <a:ext cx="9144000" cy="686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559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fs.znanio.ru/d5af0e/6d/94/9a3f50326d5c5075ef0388eac682a8c7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" y="-5111"/>
            <a:ext cx="9138529" cy="686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88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shareslide.ru/img/thumbs/bf83192f5df1e38c84fea7e26b2cb375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6" y="-15476"/>
            <a:ext cx="9164635" cy="687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868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present5.com/presentation/5c392b4092eede4fecafec11cceb30c5/image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8" y="1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016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2051943"/>
          </a:xfrm>
        </p:spPr>
        <p:txBody>
          <a:bodyPr/>
          <a:lstStyle/>
          <a:p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356992"/>
            <a:ext cx="7772400" cy="26963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itnessclub-beauty.ru/wp-content/uploads/f/f/a/ffa37dbdcfbeaf2e70ac795c3f6d4ac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" y="1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829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.znanio.ru/d5af0e/79/92/86ef539499ee8b83f3fd77a32442e0a1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81" y="0"/>
            <a:ext cx="9163681" cy="687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462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rosspectr.ru/wp-content/uploads/a/2/3/a23803bd4aafb6b02467860148d4ea6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60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gbuenergiya.ru/wp-content/uploads/4/6/7/467147e0a28668b06ba289821552227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gbuenergiya.ru/wp-content/uploads/4/6/7/467147e0a28668b06ba2898215522277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gbuenergiya.ru/wp-content/uploads/4/6/7/467147e0a28668b06ba2898215522277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5" name="Picture 7" descr="C:\Users\ТАНЮША\Desktop\467147e0a28668b06ba289821552227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256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006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 descr="http://www.gradkostroma.ru/i/news/slide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" y="0"/>
            <a:ext cx="9134191" cy="687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684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hareslide.ru/img/thumbs/ea70453bce5e5ad1fca911c977c667ef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72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f.ppt-online.org/files/slide/n/nY0AU3yPQ6bNqLF1Egx7GRiBZSjhDteudpfO8l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0"/>
            <a:ext cx="9134012" cy="68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048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.znanio.ru/d5af0e/5e/98/097668f2658ca44b7e5306ad91ca2def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88" cy="687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680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64</TotalTime>
  <Words>13</Words>
  <Application>Microsoft Office PowerPoint</Application>
  <PresentationFormat>Экран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Главная</vt:lpstr>
      <vt:lpstr>Всероссийский физкультурно-спортивный комплекс «Готов к труду и обороне» (ГТО)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ТАНЮША</dc:creator>
  <cp:lastModifiedBy>ТАНЮША</cp:lastModifiedBy>
  <cp:revision>6</cp:revision>
  <dcterms:created xsi:type="dcterms:W3CDTF">2024-03-24T12:46:31Z</dcterms:created>
  <dcterms:modified xsi:type="dcterms:W3CDTF">2024-03-24T13:51:12Z</dcterms:modified>
</cp:coreProperties>
</file>