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7"/>
  </p:notesMasterIdLst>
  <p:sldIdLst>
    <p:sldId id="256" r:id="rId2"/>
    <p:sldId id="258" r:id="rId3"/>
    <p:sldId id="261" r:id="rId4"/>
    <p:sldId id="269" r:id="rId5"/>
    <p:sldId id="268" r:id="rId6"/>
  </p:sldIdLst>
  <p:sldSz cx="9144000" cy="5143500" type="screen16x9"/>
  <p:notesSz cx="6858000" cy="9144000"/>
  <p:embeddedFontLst>
    <p:embeddedFont>
      <p:font typeface="Staatliches" panose="020B0604020202020204" charset="0"/>
      <p:regular r:id="rId8"/>
    </p:embeddedFont>
    <p:embeddedFont>
      <p:font typeface="Outfit" panose="020B0604020202020204" charset="0"/>
      <p:regular r:id="rId9"/>
      <p:bold r:id="rId1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1A8A8C9-338C-42BB-A816-25DFD89F538E}">
  <a:tblStyle styleId="{81A8A8C9-338C-42BB-A816-25DFD89F538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6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209737b32e9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209737b32e9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22245ede202_0_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22245ede202_0_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9" name="Google Shape;609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3225" y="1365425"/>
            <a:ext cx="4918200" cy="1991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3225" y="3454675"/>
            <a:ext cx="4918200" cy="47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>
            <a:spLocks noGrp="1"/>
          </p:cNvSpPr>
          <p:nvPr>
            <p:ph type="pic" idx="2"/>
          </p:nvPr>
        </p:nvSpPr>
        <p:spPr>
          <a:xfrm>
            <a:off x="6199151" y="1025"/>
            <a:ext cx="37581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2" name="Google Shape;12;p2"/>
          <p:cNvSpPr/>
          <p:nvPr/>
        </p:nvSpPr>
        <p:spPr>
          <a:xfrm flipH="1">
            <a:off x="-1688147" y="-2778028"/>
            <a:ext cx="4403946" cy="4382985"/>
          </a:xfrm>
          <a:custGeom>
            <a:avLst/>
            <a:gdLst/>
            <a:ahLst/>
            <a:cxnLst/>
            <a:rect l="l" t="t" r="r" b="b"/>
            <a:pathLst>
              <a:path w="56517" h="56248" extrusionOk="0">
                <a:moveTo>
                  <a:pt x="35510" y="0"/>
                </a:moveTo>
                <a:cubicBezTo>
                  <a:pt x="32746" y="0"/>
                  <a:pt x="29916" y="638"/>
                  <a:pt x="27118" y="1916"/>
                </a:cubicBezTo>
                <a:cubicBezTo>
                  <a:pt x="21454" y="4522"/>
                  <a:pt x="18321" y="8407"/>
                  <a:pt x="14587" y="13043"/>
                </a:cubicBezTo>
                <a:cubicBezTo>
                  <a:pt x="13183" y="14798"/>
                  <a:pt x="12106" y="16176"/>
                  <a:pt x="10477" y="18457"/>
                </a:cubicBezTo>
                <a:cubicBezTo>
                  <a:pt x="4461" y="25851"/>
                  <a:pt x="0" y="35976"/>
                  <a:pt x="10076" y="41465"/>
                </a:cubicBezTo>
                <a:cubicBezTo>
                  <a:pt x="13434" y="43294"/>
                  <a:pt x="17795" y="43169"/>
                  <a:pt x="21203" y="44948"/>
                </a:cubicBezTo>
                <a:cubicBezTo>
                  <a:pt x="24537" y="46678"/>
                  <a:pt x="26893" y="50512"/>
                  <a:pt x="29850" y="52793"/>
                </a:cubicBezTo>
                <a:cubicBezTo>
                  <a:pt x="32541" y="54869"/>
                  <a:pt x="37044" y="56247"/>
                  <a:pt x="41418" y="56247"/>
                </a:cubicBezTo>
                <a:cubicBezTo>
                  <a:pt x="45966" y="56247"/>
                  <a:pt x="50374" y="54757"/>
                  <a:pt x="52457" y="51014"/>
                </a:cubicBezTo>
                <a:cubicBezTo>
                  <a:pt x="55940" y="44723"/>
                  <a:pt x="49499" y="36126"/>
                  <a:pt x="49650" y="29485"/>
                </a:cubicBezTo>
                <a:cubicBezTo>
                  <a:pt x="49850" y="20838"/>
                  <a:pt x="56517" y="13645"/>
                  <a:pt x="49148" y="6101"/>
                </a:cubicBezTo>
                <a:cubicBezTo>
                  <a:pt x="45180" y="2036"/>
                  <a:pt x="40449" y="0"/>
                  <a:pt x="35510" y="0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-8507201" flipH="1">
            <a:off x="-2414801" y="3517509"/>
            <a:ext cx="4563009" cy="3415792"/>
          </a:xfrm>
          <a:custGeom>
            <a:avLst/>
            <a:gdLst/>
            <a:ahLst/>
            <a:cxnLst/>
            <a:rect l="l" t="t" r="r" b="b"/>
            <a:pathLst>
              <a:path w="64407" h="48214" extrusionOk="0">
                <a:moveTo>
                  <a:pt x="33218" y="1"/>
                </a:moveTo>
                <a:cubicBezTo>
                  <a:pt x="32780" y="1"/>
                  <a:pt x="32342" y="13"/>
                  <a:pt x="31905" y="38"/>
                </a:cubicBezTo>
                <a:cubicBezTo>
                  <a:pt x="22381" y="589"/>
                  <a:pt x="16065" y="9236"/>
                  <a:pt x="7769" y="12644"/>
                </a:cubicBezTo>
                <a:lnTo>
                  <a:pt x="6617" y="13446"/>
                </a:lnTo>
                <a:cubicBezTo>
                  <a:pt x="1880" y="15827"/>
                  <a:pt x="0" y="22695"/>
                  <a:pt x="677" y="27607"/>
                </a:cubicBezTo>
                <a:cubicBezTo>
                  <a:pt x="1880" y="36304"/>
                  <a:pt x="12155" y="41993"/>
                  <a:pt x="20025" y="43672"/>
                </a:cubicBezTo>
                <a:cubicBezTo>
                  <a:pt x="21110" y="43903"/>
                  <a:pt x="22161" y="43993"/>
                  <a:pt x="23192" y="43993"/>
                </a:cubicBezTo>
                <a:cubicBezTo>
                  <a:pt x="26640" y="43993"/>
                  <a:pt x="29861" y="42986"/>
                  <a:pt x="33334" y="42870"/>
                </a:cubicBezTo>
                <a:cubicBezTo>
                  <a:pt x="33540" y="42862"/>
                  <a:pt x="33741" y="42858"/>
                  <a:pt x="33937" y="42858"/>
                </a:cubicBezTo>
                <a:cubicBezTo>
                  <a:pt x="39235" y="42858"/>
                  <a:pt x="41141" y="45715"/>
                  <a:pt x="46216" y="47406"/>
                </a:cubicBezTo>
                <a:cubicBezTo>
                  <a:pt x="47873" y="47959"/>
                  <a:pt x="49355" y="48214"/>
                  <a:pt x="50676" y="48214"/>
                </a:cubicBezTo>
                <a:cubicBezTo>
                  <a:pt x="64406" y="48214"/>
                  <a:pt x="60797" y="20667"/>
                  <a:pt x="55790" y="12619"/>
                </a:cubicBezTo>
                <a:cubicBezTo>
                  <a:pt x="51061" y="5024"/>
                  <a:pt x="42098" y="1"/>
                  <a:pt x="33218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136896" y="4202896"/>
            <a:ext cx="974077" cy="401093"/>
          </a:xfrm>
          <a:custGeom>
            <a:avLst/>
            <a:gdLst/>
            <a:ahLst/>
            <a:cxnLst/>
            <a:rect l="l" t="t" r="r" b="b"/>
            <a:pathLst>
              <a:path w="27433" h="11296" extrusionOk="0">
                <a:moveTo>
                  <a:pt x="27433" y="1"/>
                </a:moveTo>
                <a:cubicBezTo>
                  <a:pt x="27433" y="1"/>
                  <a:pt x="22562" y="2570"/>
                  <a:pt x="20956" y="2797"/>
                </a:cubicBezTo>
                <a:cubicBezTo>
                  <a:pt x="19337" y="3025"/>
                  <a:pt x="16166" y="5273"/>
                  <a:pt x="15349" y="6531"/>
                </a:cubicBezTo>
                <a:lnTo>
                  <a:pt x="14613" y="6785"/>
                </a:lnTo>
                <a:lnTo>
                  <a:pt x="10398" y="5393"/>
                </a:lnTo>
                <a:lnTo>
                  <a:pt x="1" y="7120"/>
                </a:lnTo>
                <a:cubicBezTo>
                  <a:pt x="1" y="7120"/>
                  <a:pt x="9702" y="7387"/>
                  <a:pt x="11228" y="8712"/>
                </a:cubicBezTo>
                <a:cubicBezTo>
                  <a:pt x="11228" y="8712"/>
                  <a:pt x="11576" y="8993"/>
                  <a:pt x="10425" y="9555"/>
                </a:cubicBezTo>
                <a:lnTo>
                  <a:pt x="7922" y="10626"/>
                </a:lnTo>
                <a:cubicBezTo>
                  <a:pt x="7922" y="10626"/>
                  <a:pt x="8553" y="11296"/>
                  <a:pt x="9553" y="11296"/>
                </a:cubicBezTo>
                <a:cubicBezTo>
                  <a:pt x="9710" y="11296"/>
                  <a:pt x="9876" y="11279"/>
                  <a:pt x="10050" y="11241"/>
                </a:cubicBezTo>
                <a:cubicBezTo>
                  <a:pt x="10050" y="11241"/>
                  <a:pt x="10747" y="10009"/>
                  <a:pt x="11737" y="10009"/>
                </a:cubicBezTo>
                <a:cubicBezTo>
                  <a:pt x="11853" y="10009"/>
                  <a:pt x="11974" y="10026"/>
                  <a:pt x="12098" y="10063"/>
                </a:cubicBezTo>
                <a:cubicBezTo>
                  <a:pt x="12098" y="10063"/>
                  <a:pt x="12694" y="10160"/>
                  <a:pt x="13524" y="10160"/>
                </a:cubicBezTo>
                <a:cubicBezTo>
                  <a:pt x="14669" y="10160"/>
                  <a:pt x="16257" y="9976"/>
                  <a:pt x="17343" y="9100"/>
                </a:cubicBezTo>
                <a:cubicBezTo>
                  <a:pt x="17343" y="9100"/>
                  <a:pt x="19283" y="8431"/>
                  <a:pt x="19310" y="7467"/>
                </a:cubicBezTo>
                <a:lnTo>
                  <a:pt x="20970" y="7146"/>
                </a:lnTo>
                <a:cubicBezTo>
                  <a:pt x="20970" y="7146"/>
                  <a:pt x="20568" y="6623"/>
                  <a:pt x="19975" y="6623"/>
                </a:cubicBezTo>
                <a:cubicBezTo>
                  <a:pt x="19858" y="6623"/>
                  <a:pt x="19734" y="6643"/>
                  <a:pt x="19605" y="6691"/>
                </a:cubicBezTo>
                <a:cubicBezTo>
                  <a:pt x="19605" y="6691"/>
                  <a:pt x="18965" y="6364"/>
                  <a:pt x="18174" y="6364"/>
                </a:cubicBezTo>
                <a:cubicBezTo>
                  <a:pt x="17916" y="6364"/>
                  <a:pt x="17643" y="6399"/>
                  <a:pt x="17370" y="6491"/>
                </a:cubicBezTo>
                <a:cubicBezTo>
                  <a:pt x="17370" y="6491"/>
                  <a:pt x="19136" y="3975"/>
                  <a:pt x="22321" y="3105"/>
                </a:cubicBezTo>
                <a:cubicBezTo>
                  <a:pt x="22321" y="3105"/>
                  <a:pt x="26964" y="2088"/>
                  <a:pt x="27433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0" y="235125"/>
            <a:ext cx="1247840" cy="608741"/>
          </a:xfrm>
          <a:custGeom>
            <a:avLst/>
            <a:gdLst/>
            <a:ahLst/>
            <a:cxnLst/>
            <a:rect l="l" t="t" r="r" b="b"/>
            <a:pathLst>
              <a:path w="35143" h="17144" extrusionOk="0">
                <a:moveTo>
                  <a:pt x="33700" y="0"/>
                </a:moveTo>
                <a:cubicBezTo>
                  <a:pt x="33309" y="0"/>
                  <a:pt x="32906" y="94"/>
                  <a:pt x="32906" y="94"/>
                </a:cubicBezTo>
                <a:lnTo>
                  <a:pt x="24984" y="6063"/>
                </a:lnTo>
                <a:lnTo>
                  <a:pt x="23004" y="6317"/>
                </a:lnTo>
                <a:lnTo>
                  <a:pt x="14426" y="2838"/>
                </a:lnTo>
                <a:lnTo>
                  <a:pt x="1" y="362"/>
                </a:lnTo>
                <a:lnTo>
                  <a:pt x="3266" y="4055"/>
                </a:lnTo>
                <a:lnTo>
                  <a:pt x="10332" y="6865"/>
                </a:lnTo>
                <a:cubicBezTo>
                  <a:pt x="10491" y="6844"/>
                  <a:pt x="10659" y="6834"/>
                  <a:pt x="10834" y="6834"/>
                </a:cubicBezTo>
                <a:cubicBezTo>
                  <a:pt x="14090" y="6834"/>
                  <a:pt x="19886" y="10305"/>
                  <a:pt x="19886" y="10305"/>
                </a:cubicBezTo>
                <a:lnTo>
                  <a:pt x="19217" y="11362"/>
                </a:lnTo>
                <a:lnTo>
                  <a:pt x="14801" y="12579"/>
                </a:lnTo>
                <a:cubicBezTo>
                  <a:pt x="14801" y="12579"/>
                  <a:pt x="14794" y="12577"/>
                  <a:pt x="14783" y="12577"/>
                </a:cubicBezTo>
                <a:cubicBezTo>
                  <a:pt x="14699" y="12577"/>
                  <a:pt x="14377" y="12723"/>
                  <a:pt x="15122" y="15256"/>
                </a:cubicBezTo>
                <a:cubicBezTo>
                  <a:pt x="15573" y="16788"/>
                  <a:pt x="16913" y="17144"/>
                  <a:pt x="18061" y="17144"/>
                </a:cubicBezTo>
                <a:cubicBezTo>
                  <a:pt x="19059" y="17144"/>
                  <a:pt x="19913" y="16875"/>
                  <a:pt x="19913" y="16875"/>
                </a:cubicBezTo>
                <a:lnTo>
                  <a:pt x="21197" y="15590"/>
                </a:lnTo>
                <a:lnTo>
                  <a:pt x="21572" y="13008"/>
                </a:lnTo>
                <a:cubicBezTo>
                  <a:pt x="21846" y="13054"/>
                  <a:pt x="22107" y="13075"/>
                  <a:pt x="22356" y="13075"/>
                </a:cubicBezTo>
                <a:cubicBezTo>
                  <a:pt x="25301" y="13075"/>
                  <a:pt x="26563" y="10117"/>
                  <a:pt x="26563" y="10117"/>
                </a:cubicBezTo>
                <a:cubicBezTo>
                  <a:pt x="26629" y="10130"/>
                  <a:pt x="26693" y="10136"/>
                  <a:pt x="26758" y="10136"/>
                </a:cubicBezTo>
                <a:cubicBezTo>
                  <a:pt x="27629" y="10136"/>
                  <a:pt x="28383" y="9033"/>
                  <a:pt x="28383" y="9033"/>
                </a:cubicBezTo>
                <a:lnTo>
                  <a:pt x="28959" y="9288"/>
                </a:lnTo>
                <a:lnTo>
                  <a:pt x="28517" y="7923"/>
                </a:lnTo>
                <a:cubicBezTo>
                  <a:pt x="29561" y="6678"/>
                  <a:pt x="27447" y="6156"/>
                  <a:pt x="27447" y="6156"/>
                </a:cubicBezTo>
                <a:cubicBezTo>
                  <a:pt x="27768" y="5072"/>
                  <a:pt x="32960" y="2302"/>
                  <a:pt x="32960" y="2302"/>
                </a:cubicBezTo>
                <a:cubicBezTo>
                  <a:pt x="35142" y="339"/>
                  <a:pt x="34443" y="0"/>
                  <a:pt x="33700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3317821" y="289378"/>
            <a:ext cx="262294" cy="211589"/>
          </a:xfrm>
          <a:custGeom>
            <a:avLst/>
            <a:gdLst/>
            <a:ahLst/>
            <a:cxnLst/>
            <a:rect l="l" t="t" r="r" b="b"/>
            <a:pathLst>
              <a:path w="7387" h="5959" extrusionOk="0">
                <a:moveTo>
                  <a:pt x="831" y="1"/>
                </a:moveTo>
                <a:cubicBezTo>
                  <a:pt x="331" y="1"/>
                  <a:pt x="0" y="97"/>
                  <a:pt x="0" y="97"/>
                </a:cubicBezTo>
                <a:cubicBezTo>
                  <a:pt x="2007" y="1181"/>
                  <a:pt x="2837" y="2586"/>
                  <a:pt x="2837" y="2586"/>
                </a:cubicBezTo>
                <a:lnTo>
                  <a:pt x="1700" y="4807"/>
                </a:lnTo>
                <a:lnTo>
                  <a:pt x="3680" y="3362"/>
                </a:lnTo>
                <a:cubicBezTo>
                  <a:pt x="3683" y="3362"/>
                  <a:pt x="3686" y="3362"/>
                  <a:pt x="3688" y="3362"/>
                </a:cubicBezTo>
                <a:cubicBezTo>
                  <a:pt x="4751" y="3362"/>
                  <a:pt x="7387" y="5958"/>
                  <a:pt x="7387" y="5958"/>
                </a:cubicBezTo>
                <a:cubicBezTo>
                  <a:pt x="6825" y="3456"/>
                  <a:pt x="4590" y="2104"/>
                  <a:pt x="4590" y="2104"/>
                </a:cubicBezTo>
                <a:cubicBezTo>
                  <a:pt x="4818" y="1837"/>
                  <a:pt x="4818" y="1435"/>
                  <a:pt x="4818" y="1435"/>
                </a:cubicBezTo>
                <a:lnTo>
                  <a:pt x="5045" y="1034"/>
                </a:lnTo>
                <a:lnTo>
                  <a:pt x="4710" y="1181"/>
                </a:lnTo>
                <a:cubicBezTo>
                  <a:pt x="4645" y="1138"/>
                  <a:pt x="4579" y="1120"/>
                  <a:pt x="4514" y="1120"/>
                </a:cubicBezTo>
                <a:cubicBezTo>
                  <a:pt x="4191" y="1120"/>
                  <a:pt x="3894" y="1556"/>
                  <a:pt x="3894" y="1556"/>
                </a:cubicBezTo>
                <a:cubicBezTo>
                  <a:pt x="3881" y="1529"/>
                  <a:pt x="3854" y="1515"/>
                  <a:pt x="3841" y="1489"/>
                </a:cubicBezTo>
                <a:cubicBezTo>
                  <a:pt x="2840" y="242"/>
                  <a:pt x="1623" y="1"/>
                  <a:pt x="831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4880626" y="4202897"/>
            <a:ext cx="640043" cy="194171"/>
          </a:xfrm>
          <a:custGeom>
            <a:avLst/>
            <a:gdLst/>
            <a:ahLst/>
            <a:cxnLst/>
            <a:rect l="l" t="t" r="r" b="b"/>
            <a:pathLst>
              <a:path w="23820" h="7227" extrusionOk="0">
                <a:moveTo>
                  <a:pt x="23820" y="1499"/>
                </a:moveTo>
                <a:cubicBezTo>
                  <a:pt x="23820" y="1499"/>
                  <a:pt x="23814" y="1503"/>
                  <a:pt x="23802" y="1511"/>
                </a:cubicBezTo>
                <a:lnTo>
                  <a:pt x="23802" y="1511"/>
                </a:lnTo>
                <a:cubicBezTo>
                  <a:pt x="23809" y="1507"/>
                  <a:pt x="23814" y="1503"/>
                  <a:pt x="23820" y="1499"/>
                </a:cubicBezTo>
                <a:close/>
                <a:moveTo>
                  <a:pt x="14587" y="1365"/>
                </a:moveTo>
                <a:lnTo>
                  <a:pt x="14470" y="1489"/>
                </a:lnTo>
                <a:lnTo>
                  <a:pt x="14470" y="1489"/>
                </a:lnTo>
                <a:cubicBezTo>
                  <a:pt x="14550" y="1518"/>
                  <a:pt x="14601" y="1530"/>
                  <a:pt x="14633" y="1530"/>
                </a:cubicBezTo>
                <a:cubicBezTo>
                  <a:pt x="14751" y="1530"/>
                  <a:pt x="14587" y="1365"/>
                  <a:pt x="14587" y="1365"/>
                </a:cubicBezTo>
                <a:close/>
                <a:moveTo>
                  <a:pt x="1" y="0"/>
                </a:moveTo>
                <a:lnTo>
                  <a:pt x="1727" y="1459"/>
                </a:lnTo>
                <a:lnTo>
                  <a:pt x="5380" y="2543"/>
                </a:lnTo>
                <a:lnTo>
                  <a:pt x="10532" y="4737"/>
                </a:lnTo>
                <a:cubicBezTo>
                  <a:pt x="10398" y="5995"/>
                  <a:pt x="9354" y="6771"/>
                  <a:pt x="9354" y="6771"/>
                </a:cubicBezTo>
                <a:cubicBezTo>
                  <a:pt x="9876" y="7079"/>
                  <a:pt x="11415" y="7226"/>
                  <a:pt x="11415" y="7226"/>
                </a:cubicBezTo>
                <a:lnTo>
                  <a:pt x="11763" y="5821"/>
                </a:lnTo>
                <a:lnTo>
                  <a:pt x="13463" y="4242"/>
                </a:lnTo>
                <a:cubicBezTo>
                  <a:pt x="13463" y="4242"/>
                  <a:pt x="15590" y="3082"/>
                  <a:pt x="18145" y="3082"/>
                </a:cubicBezTo>
                <a:cubicBezTo>
                  <a:pt x="18278" y="3082"/>
                  <a:pt x="18412" y="3085"/>
                  <a:pt x="18548" y="3091"/>
                </a:cubicBezTo>
                <a:cubicBezTo>
                  <a:pt x="18649" y="3096"/>
                  <a:pt x="18751" y="3099"/>
                  <a:pt x="18852" y="3099"/>
                </a:cubicBezTo>
                <a:cubicBezTo>
                  <a:pt x="21333" y="3099"/>
                  <a:pt x="23584" y="1655"/>
                  <a:pt x="23802" y="1511"/>
                </a:cubicBezTo>
                <a:lnTo>
                  <a:pt x="23802" y="1511"/>
                </a:lnTo>
                <a:cubicBezTo>
                  <a:pt x="23637" y="1612"/>
                  <a:pt x="23229" y="1651"/>
                  <a:pt x="22702" y="1651"/>
                </a:cubicBezTo>
                <a:cubicBezTo>
                  <a:pt x="20998" y="1651"/>
                  <a:pt x="18052" y="1245"/>
                  <a:pt x="18052" y="1245"/>
                </a:cubicBezTo>
                <a:lnTo>
                  <a:pt x="14265" y="2329"/>
                </a:lnTo>
                <a:lnTo>
                  <a:pt x="14172" y="1807"/>
                </a:lnTo>
                <a:lnTo>
                  <a:pt x="14470" y="1489"/>
                </a:lnTo>
                <a:lnTo>
                  <a:pt x="14470" y="1489"/>
                </a:lnTo>
                <a:cubicBezTo>
                  <a:pt x="14389" y="1459"/>
                  <a:pt x="14279" y="1411"/>
                  <a:pt x="14132" y="1338"/>
                </a:cubicBezTo>
                <a:cubicBezTo>
                  <a:pt x="13997" y="1271"/>
                  <a:pt x="13863" y="1243"/>
                  <a:pt x="13733" y="1243"/>
                </a:cubicBezTo>
                <a:cubicBezTo>
                  <a:pt x="13062" y="1243"/>
                  <a:pt x="12499" y="1994"/>
                  <a:pt x="12499" y="1994"/>
                </a:cubicBezTo>
                <a:cubicBezTo>
                  <a:pt x="12336" y="2054"/>
                  <a:pt x="12149" y="2080"/>
                  <a:pt x="11948" y="2080"/>
                </a:cubicBezTo>
                <a:cubicBezTo>
                  <a:pt x="10428" y="2080"/>
                  <a:pt x="8030" y="589"/>
                  <a:pt x="8030" y="589"/>
                </a:cubicBezTo>
                <a:lnTo>
                  <a:pt x="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1253400" y="2146300"/>
            <a:ext cx="3785400" cy="168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1253400" y="704875"/>
            <a:ext cx="1587600" cy="1344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10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1253400" y="3929125"/>
            <a:ext cx="3785400" cy="37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>
            <a:spLocks noGrp="1"/>
          </p:cNvSpPr>
          <p:nvPr>
            <p:ph type="pic" idx="3"/>
          </p:nvPr>
        </p:nvSpPr>
        <p:spPr>
          <a:xfrm>
            <a:off x="5670475" y="0"/>
            <a:ext cx="51435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23" name="Google Shape;23;p3"/>
          <p:cNvSpPr/>
          <p:nvPr/>
        </p:nvSpPr>
        <p:spPr>
          <a:xfrm rot="4902954">
            <a:off x="-2163869" y="3213583"/>
            <a:ext cx="3364918" cy="2990384"/>
          </a:xfrm>
          <a:custGeom>
            <a:avLst/>
            <a:gdLst/>
            <a:ahLst/>
            <a:cxnLst/>
            <a:rect l="l" t="t" r="r" b="b"/>
            <a:pathLst>
              <a:path w="58272" h="51786" extrusionOk="0">
                <a:moveTo>
                  <a:pt x="34716" y="1"/>
                </a:moveTo>
                <a:cubicBezTo>
                  <a:pt x="31475" y="1"/>
                  <a:pt x="28124" y="628"/>
                  <a:pt x="24838" y="1866"/>
                </a:cubicBezTo>
                <a:cubicBezTo>
                  <a:pt x="14362" y="5801"/>
                  <a:pt x="8422" y="14473"/>
                  <a:pt x="2783" y="23596"/>
                </a:cubicBezTo>
                <a:cubicBezTo>
                  <a:pt x="1129" y="26904"/>
                  <a:pt x="1" y="34799"/>
                  <a:pt x="5916" y="41992"/>
                </a:cubicBezTo>
                <a:cubicBezTo>
                  <a:pt x="9647" y="46519"/>
                  <a:pt x="16511" y="51785"/>
                  <a:pt x="23075" y="51785"/>
                </a:cubicBezTo>
                <a:cubicBezTo>
                  <a:pt x="24978" y="51785"/>
                  <a:pt x="26855" y="51343"/>
                  <a:pt x="28623" y="50313"/>
                </a:cubicBezTo>
                <a:cubicBezTo>
                  <a:pt x="32006" y="48333"/>
                  <a:pt x="34237" y="44298"/>
                  <a:pt x="37620" y="41992"/>
                </a:cubicBezTo>
                <a:cubicBezTo>
                  <a:pt x="41806" y="39160"/>
                  <a:pt x="46994" y="37957"/>
                  <a:pt x="50753" y="34498"/>
                </a:cubicBezTo>
                <a:cubicBezTo>
                  <a:pt x="58272" y="27606"/>
                  <a:pt x="58021" y="17806"/>
                  <a:pt x="52934" y="9761"/>
                </a:cubicBezTo>
                <a:cubicBezTo>
                  <a:pt x="48782" y="3196"/>
                  <a:pt x="42031" y="1"/>
                  <a:pt x="34716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2700006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3"/>
          <p:cNvSpPr/>
          <p:nvPr/>
        </p:nvSpPr>
        <p:spPr>
          <a:xfrm>
            <a:off x="941823" y="4400944"/>
            <a:ext cx="412518" cy="474218"/>
          </a:xfrm>
          <a:custGeom>
            <a:avLst/>
            <a:gdLst/>
            <a:ahLst/>
            <a:cxnLst/>
            <a:rect l="l" t="t" r="r" b="b"/>
            <a:pathLst>
              <a:path w="17450" h="20060" extrusionOk="0">
                <a:moveTo>
                  <a:pt x="10331" y="12633"/>
                </a:moveTo>
                <a:lnTo>
                  <a:pt x="10137" y="12641"/>
                </a:lnTo>
                <a:lnTo>
                  <a:pt x="10137" y="12641"/>
                </a:lnTo>
                <a:cubicBezTo>
                  <a:pt x="10198" y="12776"/>
                  <a:pt x="10240" y="12822"/>
                  <a:pt x="10268" y="12822"/>
                </a:cubicBezTo>
                <a:cubicBezTo>
                  <a:pt x="10327" y="12822"/>
                  <a:pt x="10331" y="12633"/>
                  <a:pt x="10331" y="12633"/>
                </a:cubicBezTo>
                <a:close/>
                <a:moveTo>
                  <a:pt x="0" y="1"/>
                </a:moveTo>
                <a:lnTo>
                  <a:pt x="187" y="2516"/>
                </a:lnTo>
                <a:lnTo>
                  <a:pt x="2181" y="6263"/>
                </a:lnTo>
                <a:lnTo>
                  <a:pt x="4483" y="12071"/>
                </a:lnTo>
                <a:cubicBezTo>
                  <a:pt x="3754" y="12642"/>
                  <a:pt x="2886" y="12740"/>
                  <a:pt x="2376" y="12740"/>
                </a:cubicBezTo>
                <a:cubicBezTo>
                  <a:pt x="2109" y="12740"/>
                  <a:pt x="1940" y="12713"/>
                  <a:pt x="1940" y="12713"/>
                </a:cubicBezTo>
                <a:lnTo>
                  <a:pt x="1940" y="12713"/>
                </a:lnTo>
                <a:cubicBezTo>
                  <a:pt x="2114" y="13369"/>
                  <a:pt x="3198" y="14707"/>
                  <a:pt x="3198" y="14707"/>
                </a:cubicBezTo>
                <a:lnTo>
                  <a:pt x="4590" y="13891"/>
                </a:lnTo>
                <a:lnTo>
                  <a:pt x="7173" y="13998"/>
                </a:lnTo>
                <a:cubicBezTo>
                  <a:pt x="7173" y="13998"/>
                  <a:pt x="10036" y="14854"/>
                  <a:pt x="12057" y="17129"/>
                </a:cubicBezTo>
                <a:cubicBezTo>
                  <a:pt x="14010" y="19314"/>
                  <a:pt x="17185" y="20005"/>
                  <a:pt x="17434" y="20056"/>
                </a:cubicBezTo>
                <a:lnTo>
                  <a:pt x="17434" y="20056"/>
                </a:lnTo>
                <a:cubicBezTo>
                  <a:pt x="16565" y="19857"/>
                  <a:pt x="13141" y="15296"/>
                  <a:pt x="13141" y="15296"/>
                </a:cubicBezTo>
                <a:lnTo>
                  <a:pt x="9300" y="13141"/>
                </a:lnTo>
                <a:lnTo>
                  <a:pt x="9662" y="12660"/>
                </a:lnTo>
                <a:lnTo>
                  <a:pt x="10137" y="12641"/>
                </a:lnTo>
                <a:lnTo>
                  <a:pt x="10137" y="12641"/>
                </a:lnTo>
                <a:cubicBezTo>
                  <a:pt x="10098" y="12554"/>
                  <a:pt x="10052" y="12430"/>
                  <a:pt x="9996" y="12258"/>
                </a:cubicBezTo>
                <a:cubicBezTo>
                  <a:pt x="9772" y="11567"/>
                  <a:pt x="8987" y="11463"/>
                  <a:pt x="8533" y="11463"/>
                </a:cubicBezTo>
                <a:cubicBezTo>
                  <a:pt x="8337" y="11463"/>
                  <a:pt x="8203" y="11482"/>
                  <a:pt x="8203" y="11482"/>
                </a:cubicBezTo>
                <a:cubicBezTo>
                  <a:pt x="6704" y="10773"/>
                  <a:pt x="5808" y="6825"/>
                  <a:pt x="5808" y="6825"/>
                </a:cubicBezTo>
                <a:lnTo>
                  <a:pt x="0" y="1"/>
                </a:lnTo>
                <a:close/>
                <a:moveTo>
                  <a:pt x="17434" y="20056"/>
                </a:moveTo>
                <a:cubicBezTo>
                  <a:pt x="17439" y="20058"/>
                  <a:pt x="17445" y="20059"/>
                  <a:pt x="17450" y="20060"/>
                </a:cubicBezTo>
                <a:cubicBezTo>
                  <a:pt x="17450" y="20060"/>
                  <a:pt x="17444" y="20059"/>
                  <a:pt x="17434" y="2005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3"/>
          <p:cNvSpPr/>
          <p:nvPr/>
        </p:nvSpPr>
        <p:spPr>
          <a:xfrm>
            <a:off x="255806" y="253698"/>
            <a:ext cx="640520" cy="1087666"/>
          </a:xfrm>
          <a:custGeom>
            <a:avLst/>
            <a:gdLst/>
            <a:ahLst/>
            <a:cxnLst/>
            <a:rect l="l" t="t" r="r" b="b"/>
            <a:pathLst>
              <a:path w="18039" h="30632" extrusionOk="0">
                <a:moveTo>
                  <a:pt x="14131" y="1"/>
                </a:moveTo>
                <a:cubicBezTo>
                  <a:pt x="11535" y="442"/>
                  <a:pt x="11374" y="4631"/>
                  <a:pt x="11374" y="4631"/>
                </a:cubicBezTo>
                <a:cubicBezTo>
                  <a:pt x="8939" y="6772"/>
                  <a:pt x="7186" y="12365"/>
                  <a:pt x="7186" y="12365"/>
                </a:cubicBezTo>
                <a:lnTo>
                  <a:pt x="5607" y="13516"/>
                </a:lnTo>
                <a:lnTo>
                  <a:pt x="4282" y="13463"/>
                </a:lnTo>
                <a:cubicBezTo>
                  <a:pt x="4108" y="13463"/>
                  <a:pt x="3827" y="13503"/>
                  <a:pt x="3573" y="13543"/>
                </a:cubicBezTo>
                <a:cubicBezTo>
                  <a:pt x="2997" y="13650"/>
                  <a:pt x="2462" y="13837"/>
                  <a:pt x="1980" y="14145"/>
                </a:cubicBezTo>
                <a:cubicBezTo>
                  <a:pt x="0" y="15416"/>
                  <a:pt x="1793" y="16420"/>
                  <a:pt x="1793" y="16420"/>
                </a:cubicBezTo>
                <a:cubicBezTo>
                  <a:pt x="2127" y="16668"/>
                  <a:pt x="2522" y="16796"/>
                  <a:pt x="2921" y="16796"/>
                </a:cubicBezTo>
                <a:cubicBezTo>
                  <a:pt x="3145" y="16796"/>
                  <a:pt x="3370" y="16756"/>
                  <a:pt x="3586" y="16674"/>
                </a:cubicBezTo>
                <a:lnTo>
                  <a:pt x="6343" y="15604"/>
                </a:lnTo>
                <a:lnTo>
                  <a:pt x="6343" y="15604"/>
                </a:lnTo>
                <a:cubicBezTo>
                  <a:pt x="4657" y="17879"/>
                  <a:pt x="5005" y="23244"/>
                  <a:pt x="5005" y="23244"/>
                </a:cubicBezTo>
                <a:cubicBezTo>
                  <a:pt x="2850" y="25078"/>
                  <a:pt x="3252" y="30631"/>
                  <a:pt x="3252" y="30631"/>
                </a:cubicBezTo>
                <a:lnTo>
                  <a:pt x="9140" y="21037"/>
                </a:lnTo>
                <a:cubicBezTo>
                  <a:pt x="8778" y="19337"/>
                  <a:pt x="10116" y="15818"/>
                  <a:pt x="10116" y="15818"/>
                </a:cubicBezTo>
                <a:cubicBezTo>
                  <a:pt x="10142" y="15819"/>
                  <a:pt x="10169" y="15819"/>
                  <a:pt x="10195" y="15819"/>
                </a:cubicBezTo>
                <a:cubicBezTo>
                  <a:pt x="11567" y="15819"/>
                  <a:pt x="13743" y="14493"/>
                  <a:pt x="13743" y="14493"/>
                </a:cubicBezTo>
                <a:cubicBezTo>
                  <a:pt x="13816" y="14535"/>
                  <a:pt x="13894" y="14553"/>
                  <a:pt x="13976" y="14553"/>
                </a:cubicBezTo>
                <a:cubicBezTo>
                  <a:pt x="14632" y="14553"/>
                  <a:pt x="15509" y="13369"/>
                  <a:pt x="15509" y="13369"/>
                </a:cubicBezTo>
                <a:lnTo>
                  <a:pt x="18038" y="13931"/>
                </a:lnTo>
                <a:lnTo>
                  <a:pt x="16045" y="12807"/>
                </a:lnTo>
                <a:lnTo>
                  <a:pt x="15710" y="12111"/>
                </a:lnTo>
                <a:cubicBezTo>
                  <a:pt x="15459" y="11214"/>
                  <a:pt x="13963" y="11089"/>
                  <a:pt x="13148" y="11089"/>
                </a:cubicBezTo>
                <a:cubicBezTo>
                  <a:pt x="12832" y="11089"/>
                  <a:pt x="12619" y="11107"/>
                  <a:pt x="12619" y="11107"/>
                </a:cubicBezTo>
                <a:cubicBezTo>
                  <a:pt x="11495" y="9194"/>
                  <a:pt x="14693" y="4765"/>
                  <a:pt x="14693" y="4765"/>
                </a:cubicBezTo>
                <a:cubicBezTo>
                  <a:pt x="15817" y="1004"/>
                  <a:pt x="14131" y="1"/>
                  <a:pt x="14131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720000" y="1749150"/>
            <a:ext cx="4413900" cy="21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/>
          <p:nvPr/>
        </p:nvSpPr>
        <p:spPr>
          <a:xfrm>
            <a:off x="6650055" y="4584627"/>
            <a:ext cx="3737284" cy="1803746"/>
          </a:xfrm>
          <a:custGeom>
            <a:avLst/>
            <a:gdLst/>
            <a:ahLst/>
            <a:cxnLst/>
            <a:rect l="l" t="t" r="r" b="b"/>
            <a:pathLst>
              <a:path w="7142" h="3447" extrusionOk="0">
                <a:moveTo>
                  <a:pt x="4799" y="0"/>
                </a:moveTo>
                <a:cubicBezTo>
                  <a:pt x="4614" y="0"/>
                  <a:pt x="4425" y="20"/>
                  <a:pt x="4237" y="62"/>
                </a:cubicBezTo>
                <a:cubicBezTo>
                  <a:pt x="3587" y="215"/>
                  <a:pt x="2632" y="629"/>
                  <a:pt x="2037" y="629"/>
                </a:cubicBezTo>
                <a:cubicBezTo>
                  <a:pt x="1851" y="629"/>
                  <a:pt x="1700" y="589"/>
                  <a:pt x="1605" y="488"/>
                </a:cubicBezTo>
                <a:cubicBezTo>
                  <a:pt x="1482" y="323"/>
                  <a:pt x="1274" y="192"/>
                  <a:pt x="1051" y="192"/>
                </a:cubicBezTo>
                <a:cubicBezTo>
                  <a:pt x="1002" y="192"/>
                  <a:pt x="953" y="199"/>
                  <a:pt x="903" y="212"/>
                </a:cubicBezTo>
                <a:cubicBezTo>
                  <a:pt x="1" y="388"/>
                  <a:pt x="552" y="1741"/>
                  <a:pt x="928" y="2192"/>
                </a:cubicBezTo>
                <a:cubicBezTo>
                  <a:pt x="1523" y="2976"/>
                  <a:pt x="2722" y="3446"/>
                  <a:pt x="3866" y="3446"/>
                </a:cubicBezTo>
                <a:cubicBezTo>
                  <a:pt x="4844" y="3446"/>
                  <a:pt x="5782" y="3103"/>
                  <a:pt x="6267" y="2317"/>
                </a:cubicBezTo>
                <a:cubicBezTo>
                  <a:pt x="7142" y="939"/>
                  <a:pt x="6069" y="0"/>
                  <a:pt x="4799" y="0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4"/>
          <p:cNvSpPr/>
          <p:nvPr/>
        </p:nvSpPr>
        <p:spPr>
          <a:xfrm>
            <a:off x="-1322375" y="3902975"/>
            <a:ext cx="3447224" cy="2580654"/>
          </a:xfrm>
          <a:custGeom>
            <a:avLst/>
            <a:gdLst/>
            <a:ahLst/>
            <a:cxnLst/>
            <a:rect l="l" t="t" r="r" b="b"/>
            <a:pathLst>
              <a:path w="64407" h="48214" extrusionOk="0">
                <a:moveTo>
                  <a:pt x="33218" y="1"/>
                </a:moveTo>
                <a:cubicBezTo>
                  <a:pt x="32780" y="1"/>
                  <a:pt x="32342" y="13"/>
                  <a:pt x="31905" y="38"/>
                </a:cubicBezTo>
                <a:cubicBezTo>
                  <a:pt x="22381" y="589"/>
                  <a:pt x="16065" y="9236"/>
                  <a:pt x="7769" y="12644"/>
                </a:cubicBezTo>
                <a:lnTo>
                  <a:pt x="6617" y="13446"/>
                </a:lnTo>
                <a:cubicBezTo>
                  <a:pt x="1880" y="15827"/>
                  <a:pt x="0" y="22695"/>
                  <a:pt x="677" y="27607"/>
                </a:cubicBezTo>
                <a:cubicBezTo>
                  <a:pt x="1880" y="36304"/>
                  <a:pt x="12155" y="41993"/>
                  <a:pt x="20025" y="43672"/>
                </a:cubicBezTo>
                <a:cubicBezTo>
                  <a:pt x="21110" y="43903"/>
                  <a:pt x="22161" y="43993"/>
                  <a:pt x="23192" y="43993"/>
                </a:cubicBezTo>
                <a:cubicBezTo>
                  <a:pt x="26640" y="43993"/>
                  <a:pt x="29861" y="42986"/>
                  <a:pt x="33334" y="42870"/>
                </a:cubicBezTo>
                <a:cubicBezTo>
                  <a:pt x="33540" y="42862"/>
                  <a:pt x="33741" y="42858"/>
                  <a:pt x="33937" y="42858"/>
                </a:cubicBezTo>
                <a:cubicBezTo>
                  <a:pt x="39235" y="42858"/>
                  <a:pt x="41141" y="45715"/>
                  <a:pt x="46216" y="47406"/>
                </a:cubicBezTo>
                <a:cubicBezTo>
                  <a:pt x="47873" y="47959"/>
                  <a:pt x="49355" y="48214"/>
                  <a:pt x="50676" y="48214"/>
                </a:cubicBezTo>
                <a:cubicBezTo>
                  <a:pt x="64406" y="48214"/>
                  <a:pt x="60797" y="20667"/>
                  <a:pt x="55790" y="12619"/>
                </a:cubicBezTo>
                <a:cubicBezTo>
                  <a:pt x="51061" y="5024"/>
                  <a:pt x="42098" y="1"/>
                  <a:pt x="33218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4"/>
          <p:cNvSpPr/>
          <p:nvPr/>
        </p:nvSpPr>
        <p:spPr>
          <a:xfrm>
            <a:off x="6926285" y="-352400"/>
            <a:ext cx="3523215" cy="1611134"/>
          </a:xfrm>
          <a:custGeom>
            <a:avLst/>
            <a:gdLst/>
            <a:ahLst/>
            <a:cxnLst/>
            <a:rect l="l" t="t" r="r" b="b"/>
            <a:pathLst>
              <a:path w="16392" h="7496" extrusionOk="0">
                <a:moveTo>
                  <a:pt x="5641" y="1"/>
                </a:moveTo>
                <a:cubicBezTo>
                  <a:pt x="5119" y="1"/>
                  <a:pt x="4609" y="49"/>
                  <a:pt x="4111" y="174"/>
                </a:cubicBezTo>
                <a:cubicBezTo>
                  <a:pt x="3309" y="349"/>
                  <a:pt x="2507" y="675"/>
                  <a:pt x="1830" y="1176"/>
                </a:cubicBezTo>
                <a:cubicBezTo>
                  <a:pt x="1329" y="1527"/>
                  <a:pt x="878" y="2003"/>
                  <a:pt x="577" y="2555"/>
                </a:cubicBezTo>
                <a:cubicBezTo>
                  <a:pt x="527" y="2680"/>
                  <a:pt x="452" y="2830"/>
                  <a:pt x="402" y="2981"/>
                </a:cubicBezTo>
                <a:cubicBezTo>
                  <a:pt x="1" y="4033"/>
                  <a:pt x="1630" y="5362"/>
                  <a:pt x="2206" y="5537"/>
                </a:cubicBezTo>
                <a:cubicBezTo>
                  <a:pt x="2583" y="5686"/>
                  <a:pt x="2929" y="5746"/>
                  <a:pt x="3257" y="5746"/>
                </a:cubicBezTo>
                <a:cubicBezTo>
                  <a:pt x="3650" y="5746"/>
                  <a:pt x="4018" y="5660"/>
                  <a:pt x="4387" y="5537"/>
                </a:cubicBezTo>
                <a:cubicBezTo>
                  <a:pt x="5289" y="5211"/>
                  <a:pt x="6141" y="4585"/>
                  <a:pt x="7169" y="4259"/>
                </a:cubicBezTo>
                <a:cubicBezTo>
                  <a:pt x="7670" y="4080"/>
                  <a:pt x="8146" y="3990"/>
                  <a:pt x="8614" y="3990"/>
                </a:cubicBezTo>
                <a:cubicBezTo>
                  <a:pt x="8801" y="3990"/>
                  <a:pt x="8988" y="4005"/>
                  <a:pt x="9174" y="4033"/>
                </a:cubicBezTo>
                <a:cubicBezTo>
                  <a:pt x="10101" y="4134"/>
                  <a:pt x="11003" y="4535"/>
                  <a:pt x="12056" y="5211"/>
                </a:cubicBezTo>
                <a:cubicBezTo>
                  <a:pt x="12507" y="5487"/>
                  <a:pt x="13309" y="6264"/>
                  <a:pt x="14111" y="6840"/>
                </a:cubicBezTo>
                <a:cubicBezTo>
                  <a:pt x="14462" y="7091"/>
                  <a:pt x="14838" y="7317"/>
                  <a:pt x="15164" y="7417"/>
                </a:cubicBezTo>
                <a:cubicBezTo>
                  <a:pt x="15300" y="7468"/>
                  <a:pt x="15433" y="7496"/>
                  <a:pt x="15558" y="7496"/>
                </a:cubicBezTo>
                <a:cubicBezTo>
                  <a:pt x="15802" y="7496"/>
                  <a:pt x="16017" y="7390"/>
                  <a:pt x="16166" y="7141"/>
                </a:cubicBezTo>
                <a:cubicBezTo>
                  <a:pt x="16216" y="7091"/>
                  <a:pt x="16241" y="7016"/>
                  <a:pt x="16266" y="6966"/>
                </a:cubicBezTo>
                <a:cubicBezTo>
                  <a:pt x="16367" y="6765"/>
                  <a:pt x="16392" y="6565"/>
                  <a:pt x="16367" y="6339"/>
                </a:cubicBezTo>
                <a:cubicBezTo>
                  <a:pt x="16367" y="6089"/>
                  <a:pt x="16266" y="5813"/>
                  <a:pt x="16116" y="5537"/>
                </a:cubicBezTo>
                <a:cubicBezTo>
                  <a:pt x="15941" y="5186"/>
                  <a:pt x="15690" y="4861"/>
                  <a:pt x="15389" y="4560"/>
                </a:cubicBezTo>
                <a:cubicBezTo>
                  <a:pt x="14813" y="3933"/>
                  <a:pt x="14211" y="3432"/>
                  <a:pt x="13685" y="3056"/>
                </a:cubicBezTo>
                <a:cubicBezTo>
                  <a:pt x="12983" y="2555"/>
                  <a:pt x="12156" y="1953"/>
                  <a:pt x="11204" y="1452"/>
                </a:cubicBezTo>
                <a:cubicBezTo>
                  <a:pt x="9700" y="700"/>
                  <a:pt x="7946" y="149"/>
                  <a:pt x="6291" y="23"/>
                </a:cubicBezTo>
                <a:cubicBezTo>
                  <a:pt x="6073" y="9"/>
                  <a:pt x="5856" y="1"/>
                  <a:pt x="5641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2700006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4"/>
          <p:cNvSpPr/>
          <p:nvPr/>
        </p:nvSpPr>
        <p:spPr>
          <a:xfrm>
            <a:off x="2360680" y="4546021"/>
            <a:ext cx="748072" cy="400560"/>
          </a:xfrm>
          <a:custGeom>
            <a:avLst/>
            <a:gdLst/>
            <a:ahLst/>
            <a:cxnLst/>
            <a:rect l="l" t="t" r="r" b="b"/>
            <a:pathLst>
              <a:path w="21068" h="11281" extrusionOk="0">
                <a:moveTo>
                  <a:pt x="1" y="1"/>
                </a:moveTo>
                <a:lnTo>
                  <a:pt x="1660" y="2410"/>
                </a:lnTo>
                <a:lnTo>
                  <a:pt x="5648" y="4591"/>
                </a:lnTo>
                <a:cubicBezTo>
                  <a:pt x="5652" y="4591"/>
                  <a:pt x="5657" y="4591"/>
                  <a:pt x="5661" y="4591"/>
                </a:cubicBezTo>
                <a:cubicBezTo>
                  <a:pt x="7538" y="4591"/>
                  <a:pt x="11054" y="7334"/>
                  <a:pt x="11054" y="7334"/>
                </a:cubicBezTo>
                <a:lnTo>
                  <a:pt x="10585" y="7909"/>
                </a:lnTo>
                <a:lnTo>
                  <a:pt x="7869" y="8311"/>
                </a:lnTo>
                <a:cubicBezTo>
                  <a:pt x="7869" y="8311"/>
                  <a:pt x="7863" y="8308"/>
                  <a:pt x="7853" y="8308"/>
                </a:cubicBezTo>
                <a:cubicBezTo>
                  <a:pt x="7796" y="8308"/>
                  <a:pt x="7617" y="8416"/>
                  <a:pt x="7869" y="9917"/>
                </a:cubicBezTo>
                <a:cubicBezTo>
                  <a:pt x="8063" y="11082"/>
                  <a:pt x="9184" y="11281"/>
                  <a:pt x="9924" y="11281"/>
                </a:cubicBezTo>
                <a:cubicBezTo>
                  <a:pt x="10305" y="11281"/>
                  <a:pt x="10585" y="11228"/>
                  <a:pt x="10585" y="11228"/>
                </a:cubicBezTo>
                <a:lnTo>
                  <a:pt x="11442" y="10559"/>
                </a:lnTo>
                <a:lnTo>
                  <a:pt x="11857" y="9060"/>
                </a:lnTo>
                <a:cubicBezTo>
                  <a:pt x="12128" y="9141"/>
                  <a:pt x="12384" y="9176"/>
                  <a:pt x="12623" y="9176"/>
                </a:cubicBezTo>
                <a:cubicBezTo>
                  <a:pt x="14174" y="9176"/>
                  <a:pt x="15028" y="7709"/>
                  <a:pt x="15028" y="7709"/>
                </a:cubicBezTo>
                <a:cubicBezTo>
                  <a:pt x="15090" y="7728"/>
                  <a:pt x="15153" y="7737"/>
                  <a:pt x="15215" y="7737"/>
                </a:cubicBezTo>
                <a:cubicBezTo>
                  <a:pt x="15705" y="7737"/>
                  <a:pt x="16179" y="7200"/>
                  <a:pt x="16179" y="7200"/>
                </a:cubicBezTo>
                <a:lnTo>
                  <a:pt x="16513" y="7388"/>
                </a:lnTo>
                <a:lnTo>
                  <a:pt x="16339" y="6545"/>
                </a:lnTo>
                <a:cubicBezTo>
                  <a:pt x="17049" y="5889"/>
                  <a:pt x="15831" y="5420"/>
                  <a:pt x="15831" y="5420"/>
                </a:cubicBezTo>
                <a:cubicBezTo>
                  <a:pt x="16099" y="4805"/>
                  <a:pt x="19377" y="3534"/>
                  <a:pt x="19377" y="3534"/>
                </a:cubicBezTo>
                <a:cubicBezTo>
                  <a:pt x="21068" y="2359"/>
                  <a:pt x="20233" y="2224"/>
                  <a:pt x="19761" y="2224"/>
                </a:cubicBezTo>
                <a:cubicBezTo>
                  <a:pt x="19620" y="2224"/>
                  <a:pt x="19511" y="2236"/>
                  <a:pt x="19511" y="2236"/>
                </a:cubicBezTo>
                <a:lnTo>
                  <a:pt x="14386" y="5193"/>
                </a:lnTo>
                <a:lnTo>
                  <a:pt x="13195" y="5193"/>
                </a:lnTo>
                <a:lnTo>
                  <a:pt x="8364" y="2503"/>
                </a:lnTo>
                <a:lnTo>
                  <a:pt x="1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4"/>
          <p:cNvSpPr/>
          <p:nvPr/>
        </p:nvSpPr>
        <p:spPr>
          <a:xfrm flipH="1">
            <a:off x="8291125" y="1710776"/>
            <a:ext cx="793522" cy="414337"/>
          </a:xfrm>
          <a:custGeom>
            <a:avLst/>
            <a:gdLst/>
            <a:ahLst/>
            <a:cxnLst/>
            <a:rect l="l" t="t" r="r" b="b"/>
            <a:pathLst>
              <a:path w="22348" h="11669" extrusionOk="0">
                <a:moveTo>
                  <a:pt x="13502" y="7320"/>
                </a:moveTo>
                <a:lnTo>
                  <a:pt x="13327" y="7397"/>
                </a:lnTo>
                <a:lnTo>
                  <a:pt x="13327" y="7397"/>
                </a:lnTo>
                <a:cubicBezTo>
                  <a:pt x="13416" y="7483"/>
                  <a:pt x="13469" y="7514"/>
                  <a:pt x="13498" y="7514"/>
                </a:cubicBezTo>
                <a:cubicBezTo>
                  <a:pt x="13573" y="7514"/>
                  <a:pt x="13502" y="7320"/>
                  <a:pt x="13502" y="7320"/>
                </a:cubicBezTo>
                <a:close/>
                <a:moveTo>
                  <a:pt x="22347" y="11267"/>
                </a:moveTo>
                <a:lnTo>
                  <a:pt x="22347" y="11267"/>
                </a:lnTo>
                <a:cubicBezTo>
                  <a:pt x="22347" y="11267"/>
                  <a:pt x="22345" y="11268"/>
                  <a:pt x="22340" y="11269"/>
                </a:cubicBezTo>
                <a:lnTo>
                  <a:pt x="22340" y="11269"/>
                </a:lnTo>
                <a:cubicBezTo>
                  <a:pt x="22343" y="11268"/>
                  <a:pt x="22345" y="11268"/>
                  <a:pt x="22347" y="11267"/>
                </a:cubicBezTo>
                <a:close/>
                <a:moveTo>
                  <a:pt x="0" y="0"/>
                </a:moveTo>
                <a:lnTo>
                  <a:pt x="1057" y="2114"/>
                </a:lnTo>
                <a:lnTo>
                  <a:pt x="4135" y="4670"/>
                </a:lnTo>
                <a:lnTo>
                  <a:pt x="8203" y="8912"/>
                </a:lnTo>
                <a:cubicBezTo>
                  <a:pt x="7547" y="10063"/>
                  <a:pt x="6222" y="10384"/>
                  <a:pt x="6222" y="10384"/>
                </a:cubicBezTo>
                <a:cubicBezTo>
                  <a:pt x="6611" y="10893"/>
                  <a:pt x="8029" y="11669"/>
                  <a:pt x="8029" y="11669"/>
                </a:cubicBezTo>
                <a:lnTo>
                  <a:pt x="8939" y="10465"/>
                </a:lnTo>
                <a:lnTo>
                  <a:pt x="11227" y="9635"/>
                </a:lnTo>
                <a:cubicBezTo>
                  <a:pt x="11227" y="9635"/>
                  <a:pt x="11476" y="9611"/>
                  <a:pt x="11895" y="9611"/>
                </a:cubicBezTo>
                <a:cubicBezTo>
                  <a:pt x="12878" y="9611"/>
                  <a:pt x="14795" y="9743"/>
                  <a:pt x="16607" y="10625"/>
                </a:cubicBezTo>
                <a:cubicBezTo>
                  <a:pt x="17912" y="11261"/>
                  <a:pt x="19364" y="11418"/>
                  <a:pt x="20481" y="11418"/>
                </a:cubicBezTo>
                <a:cubicBezTo>
                  <a:pt x="21514" y="11418"/>
                  <a:pt x="22261" y="11284"/>
                  <a:pt x="22340" y="11269"/>
                </a:cubicBezTo>
                <a:lnTo>
                  <a:pt x="22340" y="11269"/>
                </a:lnTo>
                <a:cubicBezTo>
                  <a:pt x="22320" y="11272"/>
                  <a:pt x="22297" y="11274"/>
                  <a:pt x="22272" y="11274"/>
                </a:cubicBezTo>
                <a:cubicBezTo>
                  <a:pt x="21300" y="11274"/>
                  <a:pt x="16901" y="8645"/>
                  <a:pt x="16901" y="8645"/>
                </a:cubicBezTo>
                <a:lnTo>
                  <a:pt x="12793" y="8123"/>
                </a:lnTo>
                <a:lnTo>
                  <a:pt x="12927" y="7574"/>
                </a:lnTo>
                <a:lnTo>
                  <a:pt x="13327" y="7397"/>
                </a:lnTo>
                <a:lnTo>
                  <a:pt x="13327" y="7397"/>
                </a:lnTo>
                <a:cubicBezTo>
                  <a:pt x="13263" y="7336"/>
                  <a:pt x="13180" y="7246"/>
                  <a:pt x="13074" y="7119"/>
                </a:cubicBezTo>
                <a:cubicBezTo>
                  <a:pt x="12856" y="6860"/>
                  <a:pt x="12569" y="6775"/>
                  <a:pt x="12285" y="6775"/>
                </a:cubicBezTo>
                <a:cubicBezTo>
                  <a:pt x="11749" y="6775"/>
                  <a:pt x="11227" y="7079"/>
                  <a:pt x="11227" y="7079"/>
                </a:cubicBezTo>
                <a:cubicBezTo>
                  <a:pt x="9675" y="6985"/>
                  <a:pt x="7494" y="3881"/>
                  <a:pt x="7494" y="38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4"/>
          <p:cNvSpPr/>
          <p:nvPr/>
        </p:nvSpPr>
        <p:spPr>
          <a:xfrm>
            <a:off x="232141" y="1298120"/>
            <a:ext cx="176330" cy="332634"/>
          </a:xfrm>
          <a:custGeom>
            <a:avLst/>
            <a:gdLst/>
            <a:ahLst/>
            <a:cxnLst/>
            <a:rect l="l" t="t" r="r" b="b"/>
            <a:pathLst>
              <a:path w="4966" h="9368" extrusionOk="0">
                <a:moveTo>
                  <a:pt x="3132" y="0"/>
                </a:moveTo>
                <a:lnTo>
                  <a:pt x="3132" y="0"/>
                </a:lnTo>
                <a:cubicBezTo>
                  <a:pt x="3266" y="2288"/>
                  <a:pt x="2503" y="3720"/>
                  <a:pt x="2503" y="3720"/>
                </a:cubicBezTo>
                <a:lnTo>
                  <a:pt x="0" y="3908"/>
                </a:lnTo>
                <a:lnTo>
                  <a:pt x="2275" y="4858"/>
                </a:lnTo>
                <a:cubicBezTo>
                  <a:pt x="2837" y="5741"/>
                  <a:pt x="1994" y="9367"/>
                  <a:pt x="1994" y="9367"/>
                </a:cubicBezTo>
                <a:cubicBezTo>
                  <a:pt x="3841" y="7574"/>
                  <a:pt x="3814" y="4965"/>
                  <a:pt x="3814" y="4965"/>
                </a:cubicBezTo>
                <a:lnTo>
                  <a:pt x="3814" y="4965"/>
                </a:lnTo>
                <a:cubicBezTo>
                  <a:pt x="3854" y="4971"/>
                  <a:pt x="3894" y="4973"/>
                  <a:pt x="3934" y="4973"/>
                </a:cubicBezTo>
                <a:cubicBezTo>
                  <a:pt x="4249" y="4973"/>
                  <a:pt x="4523" y="4804"/>
                  <a:pt x="4523" y="4804"/>
                </a:cubicBezTo>
                <a:lnTo>
                  <a:pt x="4965" y="4791"/>
                </a:lnTo>
                <a:lnTo>
                  <a:pt x="4684" y="4590"/>
                </a:lnTo>
                <a:cubicBezTo>
                  <a:pt x="4697" y="4122"/>
                  <a:pt x="3935" y="4082"/>
                  <a:pt x="3935" y="4082"/>
                </a:cubicBezTo>
                <a:cubicBezTo>
                  <a:pt x="3935" y="4055"/>
                  <a:pt x="3948" y="4028"/>
                  <a:pt x="3961" y="4001"/>
                </a:cubicBezTo>
                <a:cubicBezTo>
                  <a:pt x="4831" y="1539"/>
                  <a:pt x="3132" y="0"/>
                  <a:pt x="3132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8"/>
          <p:cNvSpPr/>
          <p:nvPr/>
        </p:nvSpPr>
        <p:spPr>
          <a:xfrm rot="7113094">
            <a:off x="8193324" y="3889347"/>
            <a:ext cx="2625738" cy="1965583"/>
          </a:xfrm>
          <a:custGeom>
            <a:avLst/>
            <a:gdLst/>
            <a:ahLst/>
            <a:cxnLst/>
            <a:rect l="l" t="t" r="r" b="b"/>
            <a:pathLst>
              <a:path w="64407" h="48214" extrusionOk="0">
                <a:moveTo>
                  <a:pt x="33218" y="1"/>
                </a:moveTo>
                <a:cubicBezTo>
                  <a:pt x="32780" y="1"/>
                  <a:pt x="32342" y="13"/>
                  <a:pt x="31905" y="38"/>
                </a:cubicBezTo>
                <a:cubicBezTo>
                  <a:pt x="22381" y="589"/>
                  <a:pt x="16065" y="9236"/>
                  <a:pt x="7769" y="12644"/>
                </a:cubicBezTo>
                <a:lnTo>
                  <a:pt x="6617" y="13446"/>
                </a:lnTo>
                <a:cubicBezTo>
                  <a:pt x="1880" y="15827"/>
                  <a:pt x="0" y="22695"/>
                  <a:pt x="677" y="27607"/>
                </a:cubicBezTo>
                <a:cubicBezTo>
                  <a:pt x="1880" y="36304"/>
                  <a:pt x="12155" y="41993"/>
                  <a:pt x="20025" y="43672"/>
                </a:cubicBezTo>
                <a:cubicBezTo>
                  <a:pt x="21110" y="43903"/>
                  <a:pt x="22161" y="43993"/>
                  <a:pt x="23192" y="43993"/>
                </a:cubicBezTo>
                <a:cubicBezTo>
                  <a:pt x="26640" y="43993"/>
                  <a:pt x="29861" y="42986"/>
                  <a:pt x="33334" y="42870"/>
                </a:cubicBezTo>
                <a:cubicBezTo>
                  <a:pt x="33540" y="42862"/>
                  <a:pt x="33741" y="42858"/>
                  <a:pt x="33937" y="42858"/>
                </a:cubicBezTo>
                <a:cubicBezTo>
                  <a:pt x="39235" y="42858"/>
                  <a:pt x="41141" y="45715"/>
                  <a:pt x="46216" y="47406"/>
                </a:cubicBezTo>
                <a:cubicBezTo>
                  <a:pt x="47873" y="47959"/>
                  <a:pt x="49355" y="48214"/>
                  <a:pt x="50676" y="48214"/>
                </a:cubicBezTo>
                <a:cubicBezTo>
                  <a:pt x="64406" y="48214"/>
                  <a:pt x="60797" y="20667"/>
                  <a:pt x="55790" y="12619"/>
                </a:cubicBezTo>
                <a:cubicBezTo>
                  <a:pt x="51061" y="5024"/>
                  <a:pt x="42098" y="1"/>
                  <a:pt x="33218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2700006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8"/>
          <p:cNvSpPr/>
          <p:nvPr/>
        </p:nvSpPr>
        <p:spPr>
          <a:xfrm flipH="1">
            <a:off x="6967375" y="339225"/>
            <a:ext cx="748676" cy="400560"/>
          </a:xfrm>
          <a:custGeom>
            <a:avLst/>
            <a:gdLst/>
            <a:ahLst/>
            <a:cxnLst/>
            <a:rect l="l" t="t" r="r" b="b"/>
            <a:pathLst>
              <a:path w="21085" h="11281" extrusionOk="0">
                <a:moveTo>
                  <a:pt x="0" y="0"/>
                </a:moveTo>
                <a:lnTo>
                  <a:pt x="1660" y="2422"/>
                </a:lnTo>
                <a:lnTo>
                  <a:pt x="5647" y="4603"/>
                </a:lnTo>
                <a:cubicBezTo>
                  <a:pt x="5652" y="4603"/>
                  <a:pt x="5657" y="4603"/>
                  <a:pt x="5661" y="4603"/>
                </a:cubicBezTo>
                <a:cubicBezTo>
                  <a:pt x="7538" y="4603"/>
                  <a:pt x="11054" y="7333"/>
                  <a:pt x="11054" y="7333"/>
                </a:cubicBezTo>
                <a:lnTo>
                  <a:pt x="10585" y="7909"/>
                </a:lnTo>
                <a:lnTo>
                  <a:pt x="7869" y="8310"/>
                </a:lnTo>
                <a:cubicBezTo>
                  <a:pt x="7869" y="8310"/>
                  <a:pt x="7863" y="8307"/>
                  <a:pt x="7853" y="8307"/>
                </a:cubicBezTo>
                <a:cubicBezTo>
                  <a:pt x="7797" y="8307"/>
                  <a:pt x="7616" y="8415"/>
                  <a:pt x="7869" y="9929"/>
                </a:cubicBezTo>
                <a:cubicBezTo>
                  <a:pt x="8063" y="11083"/>
                  <a:pt x="9178" y="11280"/>
                  <a:pt x="9918" y="11280"/>
                </a:cubicBezTo>
                <a:cubicBezTo>
                  <a:pt x="10302" y="11280"/>
                  <a:pt x="10585" y="11227"/>
                  <a:pt x="10585" y="11227"/>
                </a:cubicBezTo>
                <a:lnTo>
                  <a:pt x="11442" y="10572"/>
                </a:lnTo>
                <a:lnTo>
                  <a:pt x="11857" y="9060"/>
                </a:lnTo>
                <a:cubicBezTo>
                  <a:pt x="12128" y="9140"/>
                  <a:pt x="12384" y="9175"/>
                  <a:pt x="12623" y="9175"/>
                </a:cubicBezTo>
                <a:cubicBezTo>
                  <a:pt x="14174" y="9175"/>
                  <a:pt x="15028" y="7708"/>
                  <a:pt x="15028" y="7708"/>
                </a:cubicBezTo>
                <a:cubicBezTo>
                  <a:pt x="15093" y="7730"/>
                  <a:pt x="15159" y="7740"/>
                  <a:pt x="15224" y="7740"/>
                </a:cubicBezTo>
                <a:cubicBezTo>
                  <a:pt x="15711" y="7740"/>
                  <a:pt x="16179" y="7199"/>
                  <a:pt x="16179" y="7199"/>
                </a:cubicBezTo>
                <a:lnTo>
                  <a:pt x="16513" y="7387"/>
                </a:lnTo>
                <a:lnTo>
                  <a:pt x="16353" y="6557"/>
                </a:lnTo>
                <a:cubicBezTo>
                  <a:pt x="17049" y="5888"/>
                  <a:pt x="15831" y="5420"/>
                  <a:pt x="15831" y="5420"/>
                </a:cubicBezTo>
                <a:cubicBezTo>
                  <a:pt x="16098" y="4804"/>
                  <a:pt x="19390" y="3546"/>
                  <a:pt x="19390" y="3546"/>
                </a:cubicBezTo>
                <a:cubicBezTo>
                  <a:pt x="21084" y="2359"/>
                  <a:pt x="20235" y="2223"/>
                  <a:pt x="19759" y="2223"/>
                </a:cubicBezTo>
                <a:cubicBezTo>
                  <a:pt x="19619" y="2223"/>
                  <a:pt x="19511" y="2235"/>
                  <a:pt x="19511" y="2235"/>
                </a:cubicBezTo>
                <a:lnTo>
                  <a:pt x="14386" y="5192"/>
                </a:lnTo>
                <a:lnTo>
                  <a:pt x="13195" y="5192"/>
                </a:lnTo>
                <a:lnTo>
                  <a:pt x="8364" y="2516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8"/>
          <p:cNvSpPr/>
          <p:nvPr/>
        </p:nvSpPr>
        <p:spPr>
          <a:xfrm flipH="1">
            <a:off x="8623927" y="128806"/>
            <a:ext cx="176295" cy="332173"/>
          </a:xfrm>
          <a:custGeom>
            <a:avLst/>
            <a:gdLst/>
            <a:ahLst/>
            <a:cxnLst/>
            <a:rect l="l" t="t" r="r" b="b"/>
            <a:pathLst>
              <a:path w="4965" h="9355" extrusionOk="0">
                <a:moveTo>
                  <a:pt x="3118" y="1"/>
                </a:moveTo>
                <a:lnTo>
                  <a:pt x="3118" y="1"/>
                </a:lnTo>
                <a:cubicBezTo>
                  <a:pt x="3252" y="2275"/>
                  <a:pt x="2489" y="3721"/>
                  <a:pt x="2489" y="3721"/>
                </a:cubicBezTo>
                <a:lnTo>
                  <a:pt x="0" y="3908"/>
                </a:lnTo>
                <a:lnTo>
                  <a:pt x="2262" y="4845"/>
                </a:lnTo>
                <a:cubicBezTo>
                  <a:pt x="2824" y="5728"/>
                  <a:pt x="1981" y="9354"/>
                  <a:pt x="1981" y="9354"/>
                </a:cubicBezTo>
                <a:cubicBezTo>
                  <a:pt x="3828" y="7575"/>
                  <a:pt x="3801" y="4965"/>
                  <a:pt x="3801" y="4965"/>
                </a:cubicBezTo>
                <a:lnTo>
                  <a:pt x="3801" y="4965"/>
                </a:lnTo>
                <a:cubicBezTo>
                  <a:pt x="3841" y="4971"/>
                  <a:pt x="3881" y="4974"/>
                  <a:pt x="3920" y="4974"/>
                </a:cubicBezTo>
                <a:cubicBezTo>
                  <a:pt x="4235" y="4974"/>
                  <a:pt x="4510" y="4805"/>
                  <a:pt x="4510" y="4805"/>
                </a:cubicBezTo>
                <a:lnTo>
                  <a:pt x="4965" y="4791"/>
                </a:lnTo>
                <a:lnTo>
                  <a:pt x="4671" y="4577"/>
                </a:lnTo>
                <a:cubicBezTo>
                  <a:pt x="4684" y="4122"/>
                  <a:pt x="3921" y="4082"/>
                  <a:pt x="3921" y="4082"/>
                </a:cubicBezTo>
                <a:cubicBezTo>
                  <a:pt x="3935" y="4055"/>
                  <a:pt x="3935" y="4028"/>
                  <a:pt x="3948" y="4002"/>
                </a:cubicBezTo>
                <a:cubicBezTo>
                  <a:pt x="4831" y="1540"/>
                  <a:pt x="3118" y="1"/>
                  <a:pt x="311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8"/>
          <p:cNvSpPr/>
          <p:nvPr/>
        </p:nvSpPr>
        <p:spPr>
          <a:xfrm rot="-703035" flipH="1">
            <a:off x="6662434" y="4123271"/>
            <a:ext cx="728784" cy="300246"/>
          </a:xfrm>
          <a:custGeom>
            <a:avLst/>
            <a:gdLst/>
            <a:ahLst/>
            <a:cxnLst/>
            <a:rect l="l" t="t" r="r" b="b"/>
            <a:pathLst>
              <a:path w="33334" h="13733" extrusionOk="0">
                <a:moveTo>
                  <a:pt x="33334" y="1"/>
                </a:moveTo>
                <a:cubicBezTo>
                  <a:pt x="33333" y="1"/>
                  <a:pt x="27406" y="3119"/>
                  <a:pt x="25452" y="3400"/>
                </a:cubicBezTo>
                <a:cubicBezTo>
                  <a:pt x="23498" y="3681"/>
                  <a:pt x="19631" y="6410"/>
                  <a:pt x="18654" y="7949"/>
                </a:cubicBezTo>
                <a:lnTo>
                  <a:pt x="17758" y="8257"/>
                </a:lnTo>
                <a:lnTo>
                  <a:pt x="12619" y="6558"/>
                </a:lnTo>
                <a:lnTo>
                  <a:pt x="0" y="8659"/>
                </a:lnTo>
                <a:cubicBezTo>
                  <a:pt x="0" y="8659"/>
                  <a:pt x="11776" y="8980"/>
                  <a:pt x="13623" y="10585"/>
                </a:cubicBezTo>
                <a:cubicBezTo>
                  <a:pt x="13623" y="10585"/>
                  <a:pt x="14064" y="10933"/>
                  <a:pt x="12659" y="11616"/>
                </a:cubicBezTo>
                <a:lnTo>
                  <a:pt x="9608" y="12927"/>
                </a:lnTo>
                <a:cubicBezTo>
                  <a:pt x="9608" y="12927"/>
                  <a:pt x="10373" y="13732"/>
                  <a:pt x="11587" y="13732"/>
                </a:cubicBezTo>
                <a:cubicBezTo>
                  <a:pt x="11781" y="13732"/>
                  <a:pt x="11988" y="13711"/>
                  <a:pt x="12204" y="13663"/>
                </a:cubicBezTo>
                <a:cubicBezTo>
                  <a:pt x="12204" y="13663"/>
                  <a:pt x="13054" y="12167"/>
                  <a:pt x="14263" y="12167"/>
                </a:cubicBezTo>
                <a:cubicBezTo>
                  <a:pt x="14402" y="12167"/>
                  <a:pt x="14545" y="12187"/>
                  <a:pt x="14693" y="12231"/>
                </a:cubicBezTo>
                <a:cubicBezTo>
                  <a:pt x="14693" y="12231"/>
                  <a:pt x="15422" y="12350"/>
                  <a:pt x="16436" y="12350"/>
                </a:cubicBezTo>
                <a:cubicBezTo>
                  <a:pt x="17825" y="12350"/>
                  <a:pt x="19748" y="12127"/>
                  <a:pt x="21063" y="11067"/>
                </a:cubicBezTo>
                <a:cubicBezTo>
                  <a:pt x="21063" y="11067"/>
                  <a:pt x="23431" y="10251"/>
                  <a:pt x="23458" y="9073"/>
                </a:cubicBezTo>
                <a:lnTo>
                  <a:pt x="25465" y="8685"/>
                </a:lnTo>
                <a:cubicBezTo>
                  <a:pt x="25465" y="8685"/>
                  <a:pt x="24987" y="8060"/>
                  <a:pt x="24282" y="8060"/>
                </a:cubicBezTo>
                <a:cubicBezTo>
                  <a:pt x="24136" y="8060"/>
                  <a:pt x="23982" y="8086"/>
                  <a:pt x="23819" y="8150"/>
                </a:cubicBezTo>
                <a:cubicBezTo>
                  <a:pt x="23819" y="8150"/>
                  <a:pt x="23040" y="7749"/>
                  <a:pt x="22085" y="7749"/>
                </a:cubicBezTo>
                <a:cubicBezTo>
                  <a:pt x="21770" y="7749"/>
                  <a:pt x="21435" y="7793"/>
                  <a:pt x="21103" y="7909"/>
                </a:cubicBezTo>
                <a:cubicBezTo>
                  <a:pt x="21103" y="7909"/>
                  <a:pt x="23244" y="4845"/>
                  <a:pt x="27111" y="3788"/>
                </a:cubicBezTo>
                <a:cubicBezTo>
                  <a:pt x="27111" y="3788"/>
                  <a:pt x="32758" y="2543"/>
                  <a:pt x="33334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8"/>
          <p:cNvSpPr txBox="1">
            <a:spLocks noGrp="1"/>
          </p:cNvSpPr>
          <p:nvPr>
            <p:ph type="title"/>
          </p:nvPr>
        </p:nvSpPr>
        <p:spPr>
          <a:xfrm>
            <a:off x="4030700" y="1521675"/>
            <a:ext cx="4391100" cy="21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0" name="Google Shape;70;p8"/>
          <p:cNvSpPr>
            <a:spLocks noGrp="1"/>
          </p:cNvSpPr>
          <p:nvPr>
            <p:ph type="pic" idx="2"/>
          </p:nvPr>
        </p:nvSpPr>
        <p:spPr>
          <a:xfrm>
            <a:off x="-314325" y="-25"/>
            <a:ext cx="39165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4"/>
          <p:cNvSpPr txBox="1">
            <a:spLocks noGrp="1"/>
          </p:cNvSpPr>
          <p:nvPr>
            <p:ph type="title"/>
          </p:nvPr>
        </p:nvSpPr>
        <p:spPr>
          <a:xfrm>
            <a:off x="2773375" y="3829088"/>
            <a:ext cx="3000300" cy="5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15" name="Google Shape;115;p14"/>
          <p:cNvSpPr txBox="1">
            <a:spLocks noGrp="1"/>
          </p:cNvSpPr>
          <p:nvPr>
            <p:ph type="subTitle" idx="1"/>
          </p:nvPr>
        </p:nvSpPr>
        <p:spPr>
          <a:xfrm>
            <a:off x="713225" y="782513"/>
            <a:ext cx="5060400" cy="28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16" name="Google Shape;116;p14"/>
          <p:cNvSpPr>
            <a:spLocks noGrp="1"/>
          </p:cNvSpPr>
          <p:nvPr>
            <p:ph type="pic" idx="2"/>
          </p:nvPr>
        </p:nvSpPr>
        <p:spPr>
          <a:xfrm>
            <a:off x="6030925" y="-55550"/>
            <a:ext cx="3113100" cy="5254500"/>
          </a:xfrm>
          <a:prstGeom prst="rect">
            <a:avLst/>
          </a:prstGeom>
          <a:noFill/>
          <a:ln>
            <a:noFill/>
          </a:ln>
        </p:spPr>
      </p:sp>
      <p:sp>
        <p:nvSpPr>
          <p:cNvPr id="117" name="Google Shape;117;p14"/>
          <p:cNvSpPr/>
          <p:nvPr/>
        </p:nvSpPr>
        <p:spPr>
          <a:xfrm>
            <a:off x="-1151075" y="3994500"/>
            <a:ext cx="2754497" cy="2741387"/>
          </a:xfrm>
          <a:custGeom>
            <a:avLst/>
            <a:gdLst/>
            <a:ahLst/>
            <a:cxnLst/>
            <a:rect l="l" t="t" r="r" b="b"/>
            <a:pathLst>
              <a:path w="56517" h="56248" extrusionOk="0">
                <a:moveTo>
                  <a:pt x="35510" y="0"/>
                </a:moveTo>
                <a:cubicBezTo>
                  <a:pt x="32746" y="0"/>
                  <a:pt x="29916" y="638"/>
                  <a:pt x="27118" y="1916"/>
                </a:cubicBezTo>
                <a:cubicBezTo>
                  <a:pt x="21454" y="4522"/>
                  <a:pt x="18321" y="8407"/>
                  <a:pt x="14587" y="13043"/>
                </a:cubicBezTo>
                <a:cubicBezTo>
                  <a:pt x="13183" y="14798"/>
                  <a:pt x="12106" y="16176"/>
                  <a:pt x="10477" y="18457"/>
                </a:cubicBezTo>
                <a:cubicBezTo>
                  <a:pt x="4461" y="25851"/>
                  <a:pt x="0" y="35976"/>
                  <a:pt x="10076" y="41465"/>
                </a:cubicBezTo>
                <a:cubicBezTo>
                  <a:pt x="13434" y="43294"/>
                  <a:pt x="17795" y="43169"/>
                  <a:pt x="21203" y="44948"/>
                </a:cubicBezTo>
                <a:cubicBezTo>
                  <a:pt x="24537" y="46678"/>
                  <a:pt x="26893" y="50512"/>
                  <a:pt x="29850" y="52793"/>
                </a:cubicBezTo>
                <a:cubicBezTo>
                  <a:pt x="32541" y="54869"/>
                  <a:pt x="37044" y="56247"/>
                  <a:pt x="41418" y="56247"/>
                </a:cubicBezTo>
                <a:cubicBezTo>
                  <a:pt x="45966" y="56247"/>
                  <a:pt x="50374" y="54757"/>
                  <a:pt x="52457" y="51014"/>
                </a:cubicBezTo>
                <a:cubicBezTo>
                  <a:pt x="55940" y="44723"/>
                  <a:pt x="49499" y="36126"/>
                  <a:pt x="49650" y="29485"/>
                </a:cubicBezTo>
                <a:cubicBezTo>
                  <a:pt x="49850" y="20838"/>
                  <a:pt x="56517" y="13645"/>
                  <a:pt x="49148" y="6101"/>
                </a:cubicBezTo>
                <a:cubicBezTo>
                  <a:pt x="45180" y="2036"/>
                  <a:pt x="40449" y="0"/>
                  <a:pt x="35510" y="0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2700006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14"/>
          <p:cNvSpPr/>
          <p:nvPr/>
        </p:nvSpPr>
        <p:spPr>
          <a:xfrm>
            <a:off x="998439" y="4407077"/>
            <a:ext cx="1291869" cy="612540"/>
          </a:xfrm>
          <a:custGeom>
            <a:avLst/>
            <a:gdLst/>
            <a:ahLst/>
            <a:cxnLst/>
            <a:rect l="l" t="t" r="r" b="b"/>
            <a:pathLst>
              <a:path w="36383" h="17251" extrusionOk="0">
                <a:moveTo>
                  <a:pt x="5446" y="0"/>
                </a:moveTo>
                <a:cubicBezTo>
                  <a:pt x="3453" y="0"/>
                  <a:pt x="1448" y="259"/>
                  <a:pt x="0" y="1058"/>
                </a:cubicBezTo>
                <a:cubicBezTo>
                  <a:pt x="0" y="1058"/>
                  <a:pt x="4749" y="5163"/>
                  <a:pt x="8286" y="5163"/>
                </a:cubicBezTo>
                <a:cubicBezTo>
                  <a:pt x="8793" y="5163"/>
                  <a:pt x="9275" y="5079"/>
                  <a:pt x="9715" y="4886"/>
                </a:cubicBezTo>
                <a:lnTo>
                  <a:pt x="15991" y="9074"/>
                </a:lnTo>
                <a:lnTo>
                  <a:pt x="15911" y="9904"/>
                </a:lnTo>
                <a:lnTo>
                  <a:pt x="12953" y="12593"/>
                </a:lnTo>
                <a:cubicBezTo>
                  <a:pt x="12953" y="12593"/>
                  <a:pt x="14255" y="14839"/>
                  <a:pt x="17003" y="14839"/>
                </a:cubicBezTo>
                <a:cubicBezTo>
                  <a:pt x="17575" y="14839"/>
                  <a:pt x="18210" y="14742"/>
                  <a:pt x="18908" y="14507"/>
                </a:cubicBezTo>
                <a:lnTo>
                  <a:pt x="19189" y="10747"/>
                </a:lnTo>
                <a:lnTo>
                  <a:pt x="28329" y="12245"/>
                </a:lnTo>
                <a:cubicBezTo>
                  <a:pt x="28329" y="12245"/>
                  <a:pt x="31420" y="17090"/>
                  <a:pt x="35956" y="17250"/>
                </a:cubicBezTo>
                <a:cubicBezTo>
                  <a:pt x="35957" y="17250"/>
                  <a:pt x="35958" y="17250"/>
                  <a:pt x="35958" y="17250"/>
                </a:cubicBezTo>
                <a:cubicBezTo>
                  <a:pt x="36383" y="17250"/>
                  <a:pt x="30668" y="7334"/>
                  <a:pt x="28476" y="6759"/>
                </a:cubicBezTo>
                <a:cubicBezTo>
                  <a:pt x="28476" y="6759"/>
                  <a:pt x="27750" y="6895"/>
                  <a:pt x="26688" y="6895"/>
                </a:cubicBezTo>
                <a:cubicBezTo>
                  <a:pt x="25350" y="6895"/>
                  <a:pt x="23478" y="6679"/>
                  <a:pt x="21852" y="5702"/>
                </a:cubicBezTo>
                <a:lnTo>
                  <a:pt x="21852" y="4886"/>
                </a:lnTo>
                <a:lnTo>
                  <a:pt x="23003" y="4404"/>
                </a:lnTo>
                <a:lnTo>
                  <a:pt x="22213" y="4203"/>
                </a:lnTo>
                <a:cubicBezTo>
                  <a:pt x="22213" y="4203"/>
                  <a:pt x="22009" y="3313"/>
                  <a:pt x="21260" y="3313"/>
                </a:cubicBezTo>
                <a:cubicBezTo>
                  <a:pt x="21152" y="3313"/>
                  <a:pt x="21033" y="3331"/>
                  <a:pt x="20902" y="3373"/>
                </a:cubicBezTo>
                <a:cubicBezTo>
                  <a:pt x="20902" y="3373"/>
                  <a:pt x="19430" y="3989"/>
                  <a:pt x="19283" y="4324"/>
                </a:cubicBezTo>
                <a:cubicBezTo>
                  <a:pt x="19283" y="4324"/>
                  <a:pt x="19184" y="4574"/>
                  <a:pt x="18712" y="4574"/>
                </a:cubicBezTo>
                <a:cubicBezTo>
                  <a:pt x="17977" y="4574"/>
                  <a:pt x="16340" y="3970"/>
                  <a:pt x="12766" y="885"/>
                </a:cubicBezTo>
                <a:cubicBezTo>
                  <a:pt x="12766" y="885"/>
                  <a:pt x="9128" y="0"/>
                  <a:pt x="544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14"/>
          <p:cNvSpPr/>
          <p:nvPr/>
        </p:nvSpPr>
        <p:spPr>
          <a:xfrm flipH="1">
            <a:off x="363741" y="378394"/>
            <a:ext cx="309341" cy="161098"/>
          </a:xfrm>
          <a:custGeom>
            <a:avLst/>
            <a:gdLst/>
            <a:ahLst/>
            <a:cxnLst/>
            <a:rect l="l" t="t" r="r" b="b"/>
            <a:pathLst>
              <a:path w="8712" h="4537" extrusionOk="0">
                <a:moveTo>
                  <a:pt x="5112" y="0"/>
                </a:moveTo>
                <a:lnTo>
                  <a:pt x="4831" y="214"/>
                </a:lnTo>
                <a:cubicBezTo>
                  <a:pt x="4794" y="203"/>
                  <a:pt x="4758" y="198"/>
                  <a:pt x="4723" y="198"/>
                </a:cubicBezTo>
                <a:cubicBezTo>
                  <a:pt x="4350" y="198"/>
                  <a:pt x="4149" y="803"/>
                  <a:pt x="4149" y="803"/>
                </a:cubicBezTo>
                <a:cubicBezTo>
                  <a:pt x="4122" y="790"/>
                  <a:pt x="4108" y="776"/>
                  <a:pt x="4082" y="763"/>
                </a:cubicBezTo>
                <a:cubicBezTo>
                  <a:pt x="3267" y="188"/>
                  <a:pt x="2481" y="10"/>
                  <a:pt x="1821" y="10"/>
                </a:cubicBezTo>
                <a:cubicBezTo>
                  <a:pt x="745" y="10"/>
                  <a:pt x="0" y="482"/>
                  <a:pt x="0" y="482"/>
                </a:cubicBezTo>
                <a:cubicBezTo>
                  <a:pt x="2235" y="964"/>
                  <a:pt x="3413" y="2088"/>
                  <a:pt x="3413" y="2088"/>
                </a:cubicBezTo>
                <a:lnTo>
                  <a:pt x="2931" y="4537"/>
                </a:lnTo>
                <a:lnTo>
                  <a:pt x="2931" y="4537"/>
                </a:lnTo>
                <a:lnTo>
                  <a:pt x="4443" y="2610"/>
                </a:lnTo>
                <a:cubicBezTo>
                  <a:pt x="4522" y="2585"/>
                  <a:pt x="4616" y="2574"/>
                  <a:pt x="4721" y="2574"/>
                </a:cubicBezTo>
                <a:cubicBezTo>
                  <a:pt x="5942" y="2574"/>
                  <a:pt x="8712" y="4095"/>
                  <a:pt x="8712" y="4095"/>
                </a:cubicBezTo>
                <a:cubicBezTo>
                  <a:pt x="7494" y="1834"/>
                  <a:pt x="4965" y="1151"/>
                  <a:pt x="4965" y="1151"/>
                </a:cubicBezTo>
                <a:cubicBezTo>
                  <a:pt x="5112" y="817"/>
                  <a:pt x="5005" y="429"/>
                  <a:pt x="5005" y="429"/>
                </a:cubicBezTo>
                <a:lnTo>
                  <a:pt x="511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4"/>
          <p:cNvSpPr/>
          <p:nvPr/>
        </p:nvSpPr>
        <p:spPr>
          <a:xfrm rot="1182593" flipH="1">
            <a:off x="-1910704" y="4057052"/>
            <a:ext cx="4331004" cy="2090307"/>
          </a:xfrm>
          <a:custGeom>
            <a:avLst/>
            <a:gdLst/>
            <a:ahLst/>
            <a:cxnLst/>
            <a:rect l="l" t="t" r="r" b="b"/>
            <a:pathLst>
              <a:path w="7142" h="3447" extrusionOk="0">
                <a:moveTo>
                  <a:pt x="4799" y="0"/>
                </a:moveTo>
                <a:cubicBezTo>
                  <a:pt x="4614" y="0"/>
                  <a:pt x="4425" y="20"/>
                  <a:pt x="4237" y="62"/>
                </a:cubicBezTo>
                <a:cubicBezTo>
                  <a:pt x="3587" y="215"/>
                  <a:pt x="2632" y="629"/>
                  <a:pt x="2037" y="629"/>
                </a:cubicBezTo>
                <a:cubicBezTo>
                  <a:pt x="1851" y="629"/>
                  <a:pt x="1700" y="589"/>
                  <a:pt x="1605" y="488"/>
                </a:cubicBezTo>
                <a:cubicBezTo>
                  <a:pt x="1482" y="323"/>
                  <a:pt x="1274" y="192"/>
                  <a:pt x="1051" y="192"/>
                </a:cubicBezTo>
                <a:cubicBezTo>
                  <a:pt x="1002" y="192"/>
                  <a:pt x="953" y="199"/>
                  <a:pt x="903" y="212"/>
                </a:cubicBezTo>
                <a:cubicBezTo>
                  <a:pt x="1" y="388"/>
                  <a:pt x="552" y="1741"/>
                  <a:pt x="928" y="2192"/>
                </a:cubicBezTo>
                <a:cubicBezTo>
                  <a:pt x="1523" y="2976"/>
                  <a:pt x="2722" y="3446"/>
                  <a:pt x="3866" y="3446"/>
                </a:cubicBezTo>
                <a:cubicBezTo>
                  <a:pt x="4844" y="3446"/>
                  <a:pt x="5782" y="3103"/>
                  <a:pt x="6267" y="2317"/>
                </a:cubicBezTo>
                <a:cubicBezTo>
                  <a:pt x="7142" y="939"/>
                  <a:pt x="6069" y="0"/>
                  <a:pt x="4799" y="0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34"/>
          <p:cNvSpPr/>
          <p:nvPr/>
        </p:nvSpPr>
        <p:spPr>
          <a:xfrm rot="-1143297" flipH="1">
            <a:off x="8003636" y="-189855"/>
            <a:ext cx="2757484" cy="2064206"/>
          </a:xfrm>
          <a:custGeom>
            <a:avLst/>
            <a:gdLst/>
            <a:ahLst/>
            <a:cxnLst/>
            <a:rect l="l" t="t" r="r" b="b"/>
            <a:pathLst>
              <a:path w="64407" h="48214" extrusionOk="0">
                <a:moveTo>
                  <a:pt x="33218" y="1"/>
                </a:moveTo>
                <a:cubicBezTo>
                  <a:pt x="32780" y="1"/>
                  <a:pt x="32342" y="13"/>
                  <a:pt x="31905" y="38"/>
                </a:cubicBezTo>
                <a:cubicBezTo>
                  <a:pt x="22381" y="589"/>
                  <a:pt x="16065" y="9236"/>
                  <a:pt x="7769" y="12644"/>
                </a:cubicBezTo>
                <a:lnTo>
                  <a:pt x="6617" y="13446"/>
                </a:lnTo>
                <a:cubicBezTo>
                  <a:pt x="1880" y="15827"/>
                  <a:pt x="0" y="22695"/>
                  <a:pt x="677" y="27607"/>
                </a:cubicBezTo>
                <a:cubicBezTo>
                  <a:pt x="1880" y="36304"/>
                  <a:pt x="12155" y="41993"/>
                  <a:pt x="20025" y="43672"/>
                </a:cubicBezTo>
                <a:cubicBezTo>
                  <a:pt x="21110" y="43903"/>
                  <a:pt x="22161" y="43993"/>
                  <a:pt x="23192" y="43993"/>
                </a:cubicBezTo>
                <a:cubicBezTo>
                  <a:pt x="26640" y="43993"/>
                  <a:pt x="29861" y="42986"/>
                  <a:pt x="33334" y="42870"/>
                </a:cubicBezTo>
                <a:cubicBezTo>
                  <a:pt x="33540" y="42862"/>
                  <a:pt x="33741" y="42858"/>
                  <a:pt x="33937" y="42858"/>
                </a:cubicBezTo>
                <a:cubicBezTo>
                  <a:pt x="39235" y="42858"/>
                  <a:pt x="41141" y="45715"/>
                  <a:pt x="46216" y="47406"/>
                </a:cubicBezTo>
                <a:cubicBezTo>
                  <a:pt x="47873" y="47959"/>
                  <a:pt x="49355" y="48214"/>
                  <a:pt x="50676" y="48214"/>
                </a:cubicBezTo>
                <a:cubicBezTo>
                  <a:pt x="64406" y="48214"/>
                  <a:pt x="60797" y="20667"/>
                  <a:pt x="55790" y="12619"/>
                </a:cubicBezTo>
                <a:cubicBezTo>
                  <a:pt x="51061" y="5024"/>
                  <a:pt x="42098" y="1"/>
                  <a:pt x="33218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2700006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34"/>
          <p:cNvSpPr/>
          <p:nvPr/>
        </p:nvSpPr>
        <p:spPr>
          <a:xfrm>
            <a:off x="345621" y="2870146"/>
            <a:ext cx="748072" cy="400560"/>
          </a:xfrm>
          <a:custGeom>
            <a:avLst/>
            <a:gdLst/>
            <a:ahLst/>
            <a:cxnLst/>
            <a:rect l="l" t="t" r="r" b="b"/>
            <a:pathLst>
              <a:path w="21068" h="11281" extrusionOk="0">
                <a:moveTo>
                  <a:pt x="1" y="1"/>
                </a:moveTo>
                <a:lnTo>
                  <a:pt x="1660" y="2410"/>
                </a:lnTo>
                <a:lnTo>
                  <a:pt x="5648" y="4591"/>
                </a:lnTo>
                <a:cubicBezTo>
                  <a:pt x="5652" y="4591"/>
                  <a:pt x="5657" y="4591"/>
                  <a:pt x="5661" y="4591"/>
                </a:cubicBezTo>
                <a:cubicBezTo>
                  <a:pt x="7538" y="4591"/>
                  <a:pt x="11054" y="7334"/>
                  <a:pt x="11054" y="7334"/>
                </a:cubicBezTo>
                <a:lnTo>
                  <a:pt x="10585" y="7909"/>
                </a:lnTo>
                <a:lnTo>
                  <a:pt x="7869" y="8311"/>
                </a:lnTo>
                <a:cubicBezTo>
                  <a:pt x="7869" y="8311"/>
                  <a:pt x="7863" y="8308"/>
                  <a:pt x="7853" y="8308"/>
                </a:cubicBezTo>
                <a:cubicBezTo>
                  <a:pt x="7796" y="8308"/>
                  <a:pt x="7617" y="8416"/>
                  <a:pt x="7869" y="9917"/>
                </a:cubicBezTo>
                <a:cubicBezTo>
                  <a:pt x="8063" y="11082"/>
                  <a:pt x="9184" y="11281"/>
                  <a:pt x="9924" y="11281"/>
                </a:cubicBezTo>
                <a:cubicBezTo>
                  <a:pt x="10305" y="11281"/>
                  <a:pt x="10585" y="11228"/>
                  <a:pt x="10585" y="11228"/>
                </a:cubicBezTo>
                <a:lnTo>
                  <a:pt x="11442" y="10559"/>
                </a:lnTo>
                <a:lnTo>
                  <a:pt x="11857" y="9060"/>
                </a:lnTo>
                <a:cubicBezTo>
                  <a:pt x="12128" y="9141"/>
                  <a:pt x="12384" y="9176"/>
                  <a:pt x="12623" y="9176"/>
                </a:cubicBezTo>
                <a:cubicBezTo>
                  <a:pt x="14174" y="9176"/>
                  <a:pt x="15028" y="7709"/>
                  <a:pt x="15028" y="7709"/>
                </a:cubicBezTo>
                <a:cubicBezTo>
                  <a:pt x="15090" y="7728"/>
                  <a:pt x="15153" y="7737"/>
                  <a:pt x="15215" y="7737"/>
                </a:cubicBezTo>
                <a:cubicBezTo>
                  <a:pt x="15705" y="7737"/>
                  <a:pt x="16179" y="7200"/>
                  <a:pt x="16179" y="7200"/>
                </a:cubicBezTo>
                <a:lnTo>
                  <a:pt x="16513" y="7388"/>
                </a:lnTo>
                <a:lnTo>
                  <a:pt x="16339" y="6545"/>
                </a:lnTo>
                <a:cubicBezTo>
                  <a:pt x="17049" y="5889"/>
                  <a:pt x="15831" y="5420"/>
                  <a:pt x="15831" y="5420"/>
                </a:cubicBezTo>
                <a:cubicBezTo>
                  <a:pt x="16099" y="4805"/>
                  <a:pt x="19377" y="3534"/>
                  <a:pt x="19377" y="3534"/>
                </a:cubicBezTo>
                <a:cubicBezTo>
                  <a:pt x="21068" y="2359"/>
                  <a:pt x="20233" y="2224"/>
                  <a:pt x="19761" y="2224"/>
                </a:cubicBezTo>
                <a:cubicBezTo>
                  <a:pt x="19620" y="2224"/>
                  <a:pt x="19511" y="2236"/>
                  <a:pt x="19511" y="2236"/>
                </a:cubicBezTo>
                <a:lnTo>
                  <a:pt x="14386" y="5193"/>
                </a:lnTo>
                <a:lnTo>
                  <a:pt x="13195" y="5193"/>
                </a:lnTo>
                <a:lnTo>
                  <a:pt x="8364" y="2503"/>
                </a:lnTo>
                <a:lnTo>
                  <a:pt x="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4"/>
          <p:cNvSpPr/>
          <p:nvPr/>
        </p:nvSpPr>
        <p:spPr>
          <a:xfrm>
            <a:off x="288716" y="4192075"/>
            <a:ext cx="1247840" cy="608741"/>
          </a:xfrm>
          <a:custGeom>
            <a:avLst/>
            <a:gdLst/>
            <a:ahLst/>
            <a:cxnLst/>
            <a:rect l="l" t="t" r="r" b="b"/>
            <a:pathLst>
              <a:path w="35143" h="17144" extrusionOk="0">
                <a:moveTo>
                  <a:pt x="33700" y="0"/>
                </a:moveTo>
                <a:cubicBezTo>
                  <a:pt x="33309" y="0"/>
                  <a:pt x="32906" y="94"/>
                  <a:pt x="32906" y="94"/>
                </a:cubicBezTo>
                <a:lnTo>
                  <a:pt x="24984" y="6063"/>
                </a:lnTo>
                <a:lnTo>
                  <a:pt x="23004" y="6317"/>
                </a:lnTo>
                <a:lnTo>
                  <a:pt x="14426" y="2838"/>
                </a:lnTo>
                <a:lnTo>
                  <a:pt x="1" y="362"/>
                </a:lnTo>
                <a:lnTo>
                  <a:pt x="3266" y="4055"/>
                </a:lnTo>
                <a:lnTo>
                  <a:pt x="10332" y="6865"/>
                </a:lnTo>
                <a:cubicBezTo>
                  <a:pt x="10491" y="6844"/>
                  <a:pt x="10659" y="6834"/>
                  <a:pt x="10834" y="6834"/>
                </a:cubicBezTo>
                <a:cubicBezTo>
                  <a:pt x="14090" y="6834"/>
                  <a:pt x="19886" y="10305"/>
                  <a:pt x="19886" y="10305"/>
                </a:cubicBezTo>
                <a:lnTo>
                  <a:pt x="19217" y="11362"/>
                </a:lnTo>
                <a:lnTo>
                  <a:pt x="14801" y="12579"/>
                </a:lnTo>
                <a:cubicBezTo>
                  <a:pt x="14801" y="12579"/>
                  <a:pt x="14794" y="12577"/>
                  <a:pt x="14783" y="12577"/>
                </a:cubicBezTo>
                <a:cubicBezTo>
                  <a:pt x="14699" y="12577"/>
                  <a:pt x="14377" y="12723"/>
                  <a:pt x="15122" y="15256"/>
                </a:cubicBezTo>
                <a:cubicBezTo>
                  <a:pt x="15573" y="16788"/>
                  <a:pt x="16913" y="17144"/>
                  <a:pt x="18061" y="17144"/>
                </a:cubicBezTo>
                <a:cubicBezTo>
                  <a:pt x="19059" y="17144"/>
                  <a:pt x="19913" y="16875"/>
                  <a:pt x="19913" y="16875"/>
                </a:cubicBezTo>
                <a:lnTo>
                  <a:pt x="21197" y="15590"/>
                </a:lnTo>
                <a:lnTo>
                  <a:pt x="21572" y="13008"/>
                </a:lnTo>
                <a:cubicBezTo>
                  <a:pt x="21846" y="13054"/>
                  <a:pt x="22107" y="13075"/>
                  <a:pt x="22356" y="13075"/>
                </a:cubicBezTo>
                <a:cubicBezTo>
                  <a:pt x="25301" y="13075"/>
                  <a:pt x="26563" y="10117"/>
                  <a:pt x="26563" y="10117"/>
                </a:cubicBezTo>
                <a:cubicBezTo>
                  <a:pt x="26629" y="10130"/>
                  <a:pt x="26693" y="10136"/>
                  <a:pt x="26758" y="10136"/>
                </a:cubicBezTo>
                <a:cubicBezTo>
                  <a:pt x="27629" y="10136"/>
                  <a:pt x="28383" y="9033"/>
                  <a:pt x="28383" y="9033"/>
                </a:cubicBezTo>
                <a:lnTo>
                  <a:pt x="28959" y="9288"/>
                </a:lnTo>
                <a:lnTo>
                  <a:pt x="28517" y="7923"/>
                </a:lnTo>
                <a:cubicBezTo>
                  <a:pt x="29561" y="6678"/>
                  <a:pt x="27447" y="6156"/>
                  <a:pt x="27447" y="6156"/>
                </a:cubicBezTo>
                <a:cubicBezTo>
                  <a:pt x="27768" y="5072"/>
                  <a:pt x="32960" y="2302"/>
                  <a:pt x="32960" y="2302"/>
                </a:cubicBezTo>
                <a:cubicBezTo>
                  <a:pt x="35142" y="339"/>
                  <a:pt x="34443" y="0"/>
                  <a:pt x="33700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34"/>
          <p:cNvSpPr/>
          <p:nvPr/>
        </p:nvSpPr>
        <p:spPr>
          <a:xfrm flipH="1">
            <a:off x="7952646" y="341175"/>
            <a:ext cx="974077" cy="401093"/>
          </a:xfrm>
          <a:custGeom>
            <a:avLst/>
            <a:gdLst/>
            <a:ahLst/>
            <a:cxnLst/>
            <a:rect l="l" t="t" r="r" b="b"/>
            <a:pathLst>
              <a:path w="27433" h="11296" extrusionOk="0">
                <a:moveTo>
                  <a:pt x="27433" y="0"/>
                </a:moveTo>
                <a:lnTo>
                  <a:pt x="27433" y="0"/>
                </a:lnTo>
                <a:cubicBezTo>
                  <a:pt x="27432" y="0"/>
                  <a:pt x="22548" y="2569"/>
                  <a:pt x="20943" y="2797"/>
                </a:cubicBezTo>
                <a:cubicBezTo>
                  <a:pt x="19337" y="3024"/>
                  <a:pt x="16165" y="5273"/>
                  <a:pt x="15349" y="6530"/>
                </a:cubicBezTo>
                <a:lnTo>
                  <a:pt x="14613" y="6785"/>
                </a:lnTo>
                <a:lnTo>
                  <a:pt x="10398" y="5393"/>
                </a:lnTo>
                <a:lnTo>
                  <a:pt x="0" y="7119"/>
                </a:lnTo>
                <a:cubicBezTo>
                  <a:pt x="0" y="7119"/>
                  <a:pt x="9702" y="7387"/>
                  <a:pt x="11214" y="8712"/>
                </a:cubicBezTo>
                <a:cubicBezTo>
                  <a:pt x="11214" y="8712"/>
                  <a:pt x="11576" y="8993"/>
                  <a:pt x="10411" y="9555"/>
                </a:cubicBezTo>
                <a:lnTo>
                  <a:pt x="7909" y="10639"/>
                </a:lnTo>
                <a:cubicBezTo>
                  <a:pt x="7909" y="10639"/>
                  <a:pt x="8546" y="11296"/>
                  <a:pt x="9546" y="11296"/>
                </a:cubicBezTo>
                <a:cubicBezTo>
                  <a:pt x="9705" y="11296"/>
                  <a:pt x="9874" y="11279"/>
                  <a:pt x="10050" y="11241"/>
                </a:cubicBezTo>
                <a:cubicBezTo>
                  <a:pt x="10050" y="11241"/>
                  <a:pt x="10747" y="10008"/>
                  <a:pt x="11737" y="10008"/>
                </a:cubicBezTo>
                <a:cubicBezTo>
                  <a:pt x="11853" y="10008"/>
                  <a:pt x="11974" y="10025"/>
                  <a:pt x="12097" y="10063"/>
                </a:cubicBezTo>
                <a:cubicBezTo>
                  <a:pt x="12097" y="10063"/>
                  <a:pt x="12694" y="10160"/>
                  <a:pt x="13524" y="10160"/>
                </a:cubicBezTo>
                <a:cubicBezTo>
                  <a:pt x="14668" y="10160"/>
                  <a:pt x="16257" y="9976"/>
                  <a:pt x="17343" y="9100"/>
                </a:cubicBezTo>
                <a:cubicBezTo>
                  <a:pt x="17343" y="9100"/>
                  <a:pt x="19283" y="8431"/>
                  <a:pt x="19310" y="7467"/>
                </a:cubicBezTo>
                <a:lnTo>
                  <a:pt x="20969" y="7146"/>
                </a:lnTo>
                <a:cubicBezTo>
                  <a:pt x="20969" y="7146"/>
                  <a:pt x="20567" y="6622"/>
                  <a:pt x="19974" y="6622"/>
                </a:cubicBezTo>
                <a:cubicBezTo>
                  <a:pt x="19858" y="6622"/>
                  <a:pt x="19734" y="6643"/>
                  <a:pt x="19604" y="6691"/>
                </a:cubicBezTo>
                <a:cubicBezTo>
                  <a:pt x="19604" y="6691"/>
                  <a:pt x="18976" y="6369"/>
                  <a:pt x="18194" y="6369"/>
                </a:cubicBezTo>
                <a:cubicBezTo>
                  <a:pt x="17931" y="6369"/>
                  <a:pt x="17650" y="6406"/>
                  <a:pt x="17370" y="6504"/>
                </a:cubicBezTo>
                <a:cubicBezTo>
                  <a:pt x="17370" y="6504"/>
                  <a:pt x="19123" y="3988"/>
                  <a:pt x="22308" y="3105"/>
                </a:cubicBezTo>
                <a:cubicBezTo>
                  <a:pt x="22308" y="3105"/>
                  <a:pt x="26964" y="2088"/>
                  <a:pt x="2743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5"/>
          <p:cNvSpPr/>
          <p:nvPr/>
        </p:nvSpPr>
        <p:spPr>
          <a:xfrm>
            <a:off x="-1009250" y="-248875"/>
            <a:ext cx="2695111" cy="2017515"/>
          </a:xfrm>
          <a:custGeom>
            <a:avLst/>
            <a:gdLst/>
            <a:ahLst/>
            <a:cxnLst/>
            <a:rect l="l" t="t" r="r" b="b"/>
            <a:pathLst>
              <a:path w="64407" h="48214" extrusionOk="0">
                <a:moveTo>
                  <a:pt x="33218" y="1"/>
                </a:moveTo>
                <a:cubicBezTo>
                  <a:pt x="32780" y="1"/>
                  <a:pt x="32342" y="13"/>
                  <a:pt x="31905" y="38"/>
                </a:cubicBezTo>
                <a:cubicBezTo>
                  <a:pt x="22381" y="589"/>
                  <a:pt x="16065" y="9236"/>
                  <a:pt x="7769" y="12644"/>
                </a:cubicBezTo>
                <a:lnTo>
                  <a:pt x="6617" y="13446"/>
                </a:lnTo>
                <a:cubicBezTo>
                  <a:pt x="1880" y="15827"/>
                  <a:pt x="0" y="22695"/>
                  <a:pt x="677" y="27607"/>
                </a:cubicBezTo>
                <a:cubicBezTo>
                  <a:pt x="1880" y="36304"/>
                  <a:pt x="12155" y="41993"/>
                  <a:pt x="20025" y="43672"/>
                </a:cubicBezTo>
                <a:cubicBezTo>
                  <a:pt x="21110" y="43903"/>
                  <a:pt x="22161" y="43993"/>
                  <a:pt x="23192" y="43993"/>
                </a:cubicBezTo>
                <a:cubicBezTo>
                  <a:pt x="26640" y="43993"/>
                  <a:pt x="29861" y="42986"/>
                  <a:pt x="33334" y="42870"/>
                </a:cubicBezTo>
                <a:cubicBezTo>
                  <a:pt x="33540" y="42862"/>
                  <a:pt x="33741" y="42858"/>
                  <a:pt x="33937" y="42858"/>
                </a:cubicBezTo>
                <a:cubicBezTo>
                  <a:pt x="39235" y="42858"/>
                  <a:pt x="41141" y="45715"/>
                  <a:pt x="46216" y="47406"/>
                </a:cubicBezTo>
                <a:cubicBezTo>
                  <a:pt x="47873" y="47959"/>
                  <a:pt x="49355" y="48214"/>
                  <a:pt x="50676" y="48214"/>
                </a:cubicBezTo>
                <a:cubicBezTo>
                  <a:pt x="64406" y="48214"/>
                  <a:pt x="60797" y="20667"/>
                  <a:pt x="55790" y="12619"/>
                </a:cubicBezTo>
                <a:cubicBezTo>
                  <a:pt x="51061" y="5024"/>
                  <a:pt x="42098" y="1"/>
                  <a:pt x="33218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35"/>
          <p:cNvSpPr/>
          <p:nvPr/>
        </p:nvSpPr>
        <p:spPr>
          <a:xfrm rot="5218533">
            <a:off x="7052195" y="3648960"/>
            <a:ext cx="3435201" cy="1910078"/>
          </a:xfrm>
          <a:custGeom>
            <a:avLst/>
            <a:gdLst/>
            <a:ahLst/>
            <a:cxnLst/>
            <a:rect l="l" t="t" r="r" b="b"/>
            <a:pathLst>
              <a:path w="77127" h="42885" extrusionOk="0">
                <a:moveTo>
                  <a:pt x="43739" y="1"/>
                </a:moveTo>
                <a:cubicBezTo>
                  <a:pt x="42185" y="1"/>
                  <a:pt x="40660" y="159"/>
                  <a:pt x="39199" y="491"/>
                </a:cubicBezTo>
                <a:cubicBezTo>
                  <a:pt x="31280" y="2310"/>
                  <a:pt x="24129" y="12061"/>
                  <a:pt x="19493" y="12061"/>
                </a:cubicBezTo>
                <a:cubicBezTo>
                  <a:pt x="18700" y="12061"/>
                  <a:pt x="17981" y="11776"/>
                  <a:pt x="17344" y="11117"/>
                </a:cubicBezTo>
                <a:cubicBezTo>
                  <a:pt x="15928" y="9215"/>
                  <a:pt x="13584" y="7865"/>
                  <a:pt x="11081" y="7865"/>
                </a:cubicBezTo>
                <a:cubicBezTo>
                  <a:pt x="10616" y="7865"/>
                  <a:pt x="10146" y="7911"/>
                  <a:pt x="9675" y="8009"/>
                </a:cubicBezTo>
                <a:cubicBezTo>
                  <a:pt x="1" y="10065"/>
                  <a:pt x="6116" y="24400"/>
                  <a:pt x="9951" y="29388"/>
                </a:cubicBezTo>
                <a:cubicBezTo>
                  <a:pt x="16447" y="37843"/>
                  <a:pt x="29305" y="42884"/>
                  <a:pt x="41566" y="42884"/>
                </a:cubicBezTo>
                <a:cubicBezTo>
                  <a:pt x="52057" y="42884"/>
                  <a:pt x="62111" y="39193"/>
                  <a:pt x="67369" y="30791"/>
                </a:cubicBezTo>
                <a:cubicBezTo>
                  <a:pt x="77126" y="15190"/>
                  <a:pt x="58980" y="1"/>
                  <a:pt x="43739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35"/>
          <p:cNvSpPr/>
          <p:nvPr/>
        </p:nvSpPr>
        <p:spPr>
          <a:xfrm>
            <a:off x="479603" y="314035"/>
            <a:ext cx="619606" cy="712280"/>
          </a:xfrm>
          <a:custGeom>
            <a:avLst/>
            <a:gdLst/>
            <a:ahLst/>
            <a:cxnLst/>
            <a:rect l="l" t="t" r="r" b="b"/>
            <a:pathLst>
              <a:path w="17450" h="20060" extrusionOk="0">
                <a:moveTo>
                  <a:pt x="10344" y="12632"/>
                </a:moveTo>
                <a:lnTo>
                  <a:pt x="10150" y="12640"/>
                </a:lnTo>
                <a:lnTo>
                  <a:pt x="10150" y="12640"/>
                </a:lnTo>
                <a:cubicBezTo>
                  <a:pt x="10211" y="12776"/>
                  <a:pt x="10253" y="12821"/>
                  <a:pt x="10282" y="12821"/>
                </a:cubicBezTo>
                <a:cubicBezTo>
                  <a:pt x="10340" y="12821"/>
                  <a:pt x="10344" y="12632"/>
                  <a:pt x="10344" y="12632"/>
                </a:cubicBezTo>
                <a:close/>
                <a:moveTo>
                  <a:pt x="0" y="0"/>
                </a:moveTo>
                <a:lnTo>
                  <a:pt x="187" y="2516"/>
                </a:lnTo>
                <a:lnTo>
                  <a:pt x="2181" y="6263"/>
                </a:lnTo>
                <a:lnTo>
                  <a:pt x="4496" y="12070"/>
                </a:lnTo>
                <a:cubicBezTo>
                  <a:pt x="3767" y="12641"/>
                  <a:pt x="2899" y="12740"/>
                  <a:pt x="2389" y="12740"/>
                </a:cubicBezTo>
                <a:cubicBezTo>
                  <a:pt x="2123" y="12740"/>
                  <a:pt x="1954" y="12713"/>
                  <a:pt x="1954" y="12713"/>
                </a:cubicBezTo>
                <a:lnTo>
                  <a:pt x="1954" y="12713"/>
                </a:lnTo>
                <a:cubicBezTo>
                  <a:pt x="2114" y="13368"/>
                  <a:pt x="3212" y="14707"/>
                  <a:pt x="3212" y="14707"/>
                </a:cubicBezTo>
                <a:lnTo>
                  <a:pt x="4590" y="13890"/>
                </a:lnTo>
                <a:lnTo>
                  <a:pt x="7173" y="13997"/>
                </a:lnTo>
                <a:cubicBezTo>
                  <a:pt x="7173" y="13997"/>
                  <a:pt x="10036" y="14854"/>
                  <a:pt x="12070" y="17129"/>
                </a:cubicBezTo>
                <a:cubicBezTo>
                  <a:pt x="14011" y="19313"/>
                  <a:pt x="17185" y="20005"/>
                  <a:pt x="17434" y="20056"/>
                </a:cubicBezTo>
                <a:lnTo>
                  <a:pt x="17434" y="20056"/>
                </a:lnTo>
                <a:cubicBezTo>
                  <a:pt x="16565" y="19856"/>
                  <a:pt x="13141" y="15295"/>
                  <a:pt x="13141" y="15295"/>
                </a:cubicBezTo>
                <a:lnTo>
                  <a:pt x="9314" y="13141"/>
                </a:lnTo>
                <a:lnTo>
                  <a:pt x="9662" y="12659"/>
                </a:lnTo>
                <a:lnTo>
                  <a:pt x="10150" y="12640"/>
                </a:lnTo>
                <a:lnTo>
                  <a:pt x="10150" y="12640"/>
                </a:lnTo>
                <a:cubicBezTo>
                  <a:pt x="10112" y="12553"/>
                  <a:pt x="10065" y="12430"/>
                  <a:pt x="10009" y="12258"/>
                </a:cubicBezTo>
                <a:cubicBezTo>
                  <a:pt x="9785" y="11566"/>
                  <a:pt x="8994" y="11462"/>
                  <a:pt x="8536" y="11462"/>
                </a:cubicBezTo>
                <a:cubicBezTo>
                  <a:pt x="8338" y="11462"/>
                  <a:pt x="8203" y="11482"/>
                  <a:pt x="8203" y="11482"/>
                </a:cubicBezTo>
                <a:cubicBezTo>
                  <a:pt x="6718" y="10772"/>
                  <a:pt x="5808" y="6825"/>
                  <a:pt x="5808" y="6825"/>
                </a:cubicBezTo>
                <a:lnTo>
                  <a:pt x="0" y="0"/>
                </a:lnTo>
                <a:close/>
                <a:moveTo>
                  <a:pt x="17434" y="20056"/>
                </a:moveTo>
                <a:lnTo>
                  <a:pt x="17434" y="20056"/>
                </a:lnTo>
                <a:cubicBezTo>
                  <a:pt x="17439" y="20057"/>
                  <a:pt x="17444" y="20058"/>
                  <a:pt x="17450" y="20059"/>
                </a:cubicBezTo>
                <a:cubicBezTo>
                  <a:pt x="17450" y="20059"/>
                  <a:pt x="17444" y="20058"/>
                  <a:pt x="17434" y="2005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7" name="Google Shape;337;p35"/>
          <p:cNvSpPr/>
          <p:nvPr/>
        </p:nvSpPr>
        <p:spPr>
          <a:xfrm rot="1351774">
            <a:off x="290546" y="4337357"/>
            <a:ext cx="845324" cy="256647"/>
          </a:xfrm>
          <a:custGeom>
            <a:avLst/>
            <a:gdLst/>
            <a:ahLst/>
            <a:cxnLst/>
            <a:rect l="l" t="t" r="r" b="b"/>
            <a:pathLst>
              <a:path w="23807" h="7228" extrusionOk="0">
                <a:moveTo>
                  <a:pt x="23807" y="1513"/>
                </a:moveTo>
                <a:cubicBezTo>
                  <a:pt x="23807" y="1513"/>
                  <a:pt x="23803" y="1515"/>
                  <a:pt x="23797" y="1520"/>
                </a:cubicBezTo>
                <a:lnTo>
                  <a:pt x="23797" y="1520"/>
                </a:lnTo>
                <a:cubicBezTo>
                  <a:pt x="23800" y="1517"/>
                  <a:pt x="23804" y="1515"/>
                  <a:pt x="23807" y="1513"/>
                </a:cubicBezTo>
                <a:close/>
                <a:moveTo>
                  <a:pt x="1" y="1"/>
                </a:moveTo>
                <a:lnTo>
                  <a:pt x="1714" y="1460"/>
                </a:lnTo>
                <a:lnTo>
                  <a:pt x="5367" y="2557"/>
                </a:lnTo>
                <a:lnTo>
                  <a:pt x="10532" y="4738"/>
                </a:lnTo>
                <a:cubicBezTo>
                  <a:pt x="10385" y="5996"/>
                  <a:pt x="9341" y="6772"/>
                  <a:pt x="9341" y="6772"/>
                </a:cubicBezTo>
                <a:cubicBezTo>
                  <a:pt x="9863" y="7080"/>
                  <a:pt x="11402" y="7227"/>
                  <a:pt x="11402" y="7227"/>
                </a:cubicBezTo>
                <a:lnTo>
                  <a:pt x="11763" y="5835"/>
                </a:lnTo>
                <a:lnTo>
                  <a:pt x="13449" y="4243"/>
                </a:lnTo>
                <a:cubicBezTo>
                  <a:pt x="13449" y="4243"/>
                  <a:pt x="15577" y="3082"/>
                  <a:pt x="18132" y="3082"/>
                </a:cubicBezTo>
                <a:cubicBezTo>
                  <a:pt x="18265" y="3082"/>
                  <a:pt x="18399" y="3086"/>
                  <a:pt x="18534" y="3092"/>
                </a:cubicBezTo>
                <a:cubicBezTo>
                  <a:pt x="18646" y="3098"/>
                  <a:pt x="18757" y="3101"/>
                  <a:pt x="18868" y="3101"/>
                </a:cubicBezTo>
                <a:cubicBezTo>
                  <a:pt x="21371" y="3101"/>
                  <a:pt x="23631" y="1630"/>
                  <a:pt x="23797" y="1520"/>
                </a:cubicBezTo>
                <a:lnTo>
                  <a:pt x="23797" y="1520"/>
                </a:lnTo>
                <a:cubicBezTo>
                  <a:pt x="23638" y="1621"/>
                  <a:pt x="23232" y="1660"/>
                  <a:pt x="22704" y="1660"/>
                </a:cubicBezTo>
                <a:cubicBezTo>
                  <a:pt x="21006" y="1660"/>
                  <a:pt x="18053" y="1259"/>
                  <a:pt x="18053" y="1259"/>
                </a:cubicBezTo>
                <a:lnTo>
                  <a:pt x="14252" y="2343"/>
                </a:lnTo>
                <a:lnTo>
                  <a:pt x="14172" y="1808"/>
                </a:lnTo>
                <a:lnTo>
                  <a:pt x="14459" y="1492"/>
                </a:lnTo>
                <a:lnTo>
                  <a:pt x="14459" y="1492"/>
                </a:lnTo>
                <a:cubicBezTo>
                  <a:pt x="14540" y="1524"/>
                  <a:pt x="14592" y="1537"/>
                  <a:pt x="14623" y="1537"/>
                </a:cubicBezTo>
                <a:cubicBezTo>
                  <a:pt x="14739" y="1537"/>
                  <a:pt x="14573" y="1366"/>
                  <a:pt x="14573" y="1366"/>
                </a:cubicBezTo>
                <a:lnTo>
                  <a:pt x="14459" y="1492"/>
                </a:lnTo>
                <a:lnTo>
                  <a:pt x="14459" y="1492"/>
                </a:lnTo>
                <a:cubicBezTo>
                  <a:pt x="14380" y="1461"/>
                  <a:pt x="14274" y="1412"/>
                  <a:pt x="14132" y="1339"/>
                </a:cubicBezTo>
                <a:cubicBezTo>
                  <a:pt x="13997" y="1272"/>
                  <a:pt x="13863" y="1244"/>
                  <a:pt x="13733" y="1244"/>
                </a:cubicBezTo>
                <a:cubicBezTo>
                  <a:pt x="13063" y="1244"/>
                  <a:pt x="12499" y="1995"/>
                  <a:pt x="12499" y="1995"/>
                </a:cubicBezTo>
                <a:cubicBezTo>
                  <a:pt x="12335" y="2055"/>
                  <a:pt x="12147" y="2081"/>
                  <a:pt x="11943" y="2081"/>
                </a:cubicBezTo>
                <a:cubicBezTo>
                  <a:pt x="10421" y="2081"/>
                  <a:pt x="8016" y="603"/>
                  <a:pt x="8016" y="603"/>
                </a:cubicBezTo>
                <a:lnTo>
                  <a:pt x="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35"/>
          <p:cNvSpPr/>
          <p:nvPr/>
        </p:nvSpPr>
        <p:spPr>
          <a:xfrm>
            <a:off x="8567187" y="2677294"/>
            <a:ext cx="309341" cy="161098"/>
          </a:xfrm>
          <a:custGeom>
            <a:avLst/>
            <a:gdLst/>
            <a:ahLst/>
            <a:cxnLst/>
            <a:rect l="l" t="t" r="r" b="b"/>
            <a:pathLst>
              <a:path w="8712" h="4537" extrusionOk="0">
                <a:moveTo>
                  <a:pt x="5112" y="0"/>
                </a:moveTo>
                <a:lnTo>
                  <a:pt x="4831" y="214"/>
                </a:lnTo>
                <a:cubicBezTo>
                  <a:pt x="4794" y="203"/>
                  <a:pt x="4758" y="198"/>
                  <a:pt x="4723" y="198"/>
                </a:cubicBezTo>
                <a:cubicBezTo>
                  <a:pt x="4350" y="198"/>
                  <a:pt x="4149" y="803"/>
                  <a:pt x="4149" y="803"/>
                </a:cubicBezTo>
                <a:cubicBezTo>
                  <a:pt x="4122" y="790"/>
                  <a:pt x="4108" y="776"/>
                  <a:pt x="4082" y="763"/>
                </a:cubicBezTo>
                <a:cubicBezTo>
                  <a:pt x="3267" y="188"/>
                  <a:pt x="2481" y="10"/>
                  <a:pt x="1821" y="10"/>
                </a:cubicBezTo>
                <a:cubicBezTo>
                  <a:pt x="745" y="10"/>
                  <a:pt x="0" y="482"/>
                  <a:pt x="0" y="482"/>
                </a:cubicBezTo>
                <a:cubicBezTo>
                  <a:pt x="2235" y="964"/>
                  <a:pt x="3413" y="2088"/>
                  <a:pt x="3413" y="2088"/>
                </a:cubicBezTo>
                <a:lnTo>
                  <a:pt x="2931" y="4537"/>
                </a:lnTo>
                <a:lnTo>
                  <a:pt x="2931" y="4537"/>
                </a:lnTo>
                <a:lnTo>
                  <a:pt x="4443" y="2610"/>
                </a:lnTo>
                <a:cubicBezTo>
                  <a:pt x="4522" y="2585"/>
                  <a:pt x="4616" y="2574"/>
                  <a:pt x="4721" y="2574"/>
                </a:cubicBezTo>
                <a:cubicBezTo>
                  <a:pt x="5942" y="2574"/>
                  <a:pt x="8712" y="4095"/>
                  <a:pt x="8712" y="4095"/>
                </a:cubicBezTo>
                <a:cubicBezTo>
                  <a:pt x="7494" y="1834"/>
                  <a:pt x="4965" y="1151"/>
                  <a:pt x="4965" y="1151"/>
                </a:cubicBezTo>
                <a:cubicBezTo>
                  <a:pt x="5112" y="817"/>
                  <a:pt x="5005" y="429"/>
                  <a:pt x="5005" y="429"/>
                </a:cubicBezTo>
                <a:lnTo>
                  <a:pt x="5112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35"/>
          <p:cNvSpPr/>
          <p:nvPr/>
        </p:nvSpPr>
        <p:spPr>
          <a:xfrm>
            <a:off x="8402369" y="4048270"/>
            <a:ext cx="262294" cy="211554"/>
          </a:xfrm>
          <a:custGeom>
            <a:avLst/>
            <a:gdLst/>
            <a:ahLst/>
            <a:cxnLst/>
            <a:rect l="l" t="t" r="r" b="b"/>
            <a:pathLst>
              <a:path w="7387" h="5958" extrusionOk="0">
                <a:moveTo>
                  <a:pt x="832" y="0"/>
                </a:moveTo>
                <a:cubicBezTo>
                  <a:pt x="331" y="0"/>
                  <a:pt x="0" y="97"/>
                  <a:pt x="0" y="97"/>
                </a:cubicBezTo>
                <a:cubicBezTo>
                  <a:pt x="2021" y="1180"/>
                  <a:pt x="2850" y="2586"/>
                  <a:pt x="2850" y="2586"/>
                </a:cubicBezTo>
                <a:lnTo>
                  <a:pt x="1700" y="4807"/>
                </a:lnTo>
                <a:lnTo>
                  <a:pt x="1700" y="4807"/>
                </a:lnTo>
                <a:lnTo>
                  <a:pt x="3694" y="3362"/>
                </a:lnTo>
                <a:cubicBezTo>
                  <a:pt x="3696" y="3362"/>
                  <a:pt x="3699" y="3362"/>
                  <a:pt x="3702" y="3362"/>
                </a:cubicBezTo>
                <a:cubicBezTo>
                  <a:pt x="4751" y="3362"/>
                  <a:pt x="7387" y="5958"/>
                  <a:pt x="7387" y="5958"/>
                </a:cubicBezTo>
                <a:cubicBezTo>
                  <a:pt x="6838" y="3455"/>
                  <a:pt x="4590" y="2104"/>
                  <a:pt x="4590" y="2104"/>
                </a:cubicBezTo>
                <a:cubicBezTo>
                  <a:pt x="4818" y="1836"/>
                  <a:pt x="4818" y="1421"/>
                  <a:pt x="4818" y="1421"/>
                </a:cubicBezTo>
                <a:lnTo>
                  <a:pt x="5045" y="1033"/>
                </a:lnTo>
                <a:lnTo>
                  <a:pt x="4724" y="1167"/>
                </a:lnTo>
                <a:cubicBezTo>
                  <a:pt x="4660" y="1125"/>
                  <a:pt x="4594" y="1108"/>
                  <a:pt x="4529" y="1108"/>
                </a:cubicBezTo>
                <a:cubicBezTo>
                  <a:pt x="4202" y="1108"/>
                  <a:pt x="3894" y="1555"/>
                  <a:pt x="3894" y="1555"/>
                </a:cubicBezTo>
                <a:cubicBezTo>
                  <a:pt x="3881" y="1528"/>
                  <a:pt x="3867" y="1502"/>
                  <a:pt x="3854" y="1488"/>
                </a:cubicBezTo>
                <a:cubicBezTo>
                  <a:pt x="2845" y="242"/>
                  <a:pt x="1625" y="0"/>
                  <a:pt x="83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taatliches"/>
              <a:buNone/>
              <a:defRPr sz="35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taatliches"/>
              <a:buNone/>
              <a:defRPr sz="35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taatliches"/>
              <a:buNone/>
              <a:defRPr sz="35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taatliches"/>
              <a:buNone/>
              <a:defRPr sz="35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taatliches"/>
              <a:buNone/>
              <a:defRPr sz="35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taatliches"/>
              <a:buNone/>
              <a:defRPr sz="35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taatliches"/>
              <a:buNone/>
              <a:defRPr sz="35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taatliches"/>
              <a:buNone/>
              <a:defRPr sz="35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Staatliches"/>
              <a:buNone/>
              <a:defRPr sz="3500">
                <a:solidFill>
                  <a:schemeClr val="dk1"/>
                </a:solidFill>
                <a:latin typeface="Staatliches"/>
                <a:ea typeface="Staatliches"/>
                <a:cs typeface="Staatliches"/>
                <a:sym typeface="Staatliche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utfit"/>
              <a:buChar char="●"/>
              <a:defRPr sz="12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utfit"/>
              <a:buChar char="○"/>
              <a:defRPr sz="12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utfit"/>
              <a:buChar char="■"/>
              <a:defRPr sz="12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utfit"/>
              <a:buChar char="●"/>
              <a:defRPr sz="12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utfit"/>
              <a:buChar char="○"/>
              <a:defRPr sz="12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utfit"/>
              <a:buChar char="■"/>
              <a:defRPr sz="12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utfit"/>
              <a:buChar char="●"/>
              <a:defRPr sz="12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utfit"/>
              <a:buChar char="○"/>
              <a:defRPr sz="12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utfit"/>
              <a:buChar char="■"/>
              <a:defRPr sz="1200">
                <a:solidFill>
                  <a:schemeClr val="dk1"/>
                </a:solidFill>
                <a:latin typeface="Outfit"/>
                <a:ea typeface="Outfit"/>
                <a:cs typeface="Outfit"/>
                <a:sym typeface="Outfi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4" r:id="rId4"/>
    <p:sldLayoutId id="2147483658" r:id="rId5"/>
    <p:sldLayoutId id="2147483660" r:id="rId6"/>
    <p:sldLayoutId id="2147483680" r:id="rId7"/>
    <p:sldLayoutId id="2147483681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9"/>
          <p:cNvSpPr/>
          <p:nvPr/>
        </p:nvSpPr>
        <p:spPr>
          <a:xfrm>
            <a:off x="5476230" y="-535236"/>
            <a:ext cx="1068625" cy="5899200"/>
          </a:xfrm>
          <a:custGeom>
            <a:avLst/>
            <a:gdLst/>
            <a:ahLst/>
            <a:cxnLst/>
            <a:rect l="l" t="t" r="r" b="b"/>
            <a:pathLst>
              <a:path w="42745" h="235968" extrusionOk="0">
                <a:moveTo>
                  <a:pt x="34062" y="20520"/>
                </a:moveTo>
                <a:cubicBezTo>
                  <a:pt x="33554" y="26807"/>
                  <a:pt x="30760" y="37348"/>
                  <a:pt x="30252" y="44904"/>
                </a:cubicBezTo>
                <a:cubicBezTo>
                  <a:pt x="29744" y="52461"/>
                  <a:pt x="30189" y="58874"/>
                  <a:pt x="31014" y="65859"/>
                </a:cubicBezTo>
                <a:cubicBezTo>
                  <a:pt x="31840" y="72844"/>
                  <a:pt x="34888" y="80020"/>
                  <a:pt x="35205" y="86814"/>
                </a:cubicBezTo>
                <a:cubicBezTo>
                  <a:pt x="35523" y="93609"/>
                  <a:pt x="33554" y="99959"/>
                  <a:pt x="32919" y="106626"/>
                </a:cubicBezTo>
                <a:cubicBezTo>
                  <a:pt x="32284" y="113294"/>
                  <a:pt x="31205" y="118945"/>
                  <a:pt x="31395" y="126819"/>
                </a:cubicBezTo>
                <a:cubicBezTo>
                  <a:pt x="31586" y="134693"/>
                  <a:pt x="32538" y="145615"/>
                  <a:pt x="34062" y="153870"/>
                </a:cubicBezTo>
                <a:cubicBezTo>
                  <a:pt x="35586" y="162125"/>
                  <a:pt x="39142" y="170888"/>
                  <a:pt x="40539" y="176349"/>
                </a:cubicBezTo>
                <a:cubicBezTo>
                  <a:pt x="41936" y="181810"/>
                  <a:pt x="42254" y="183334"/>
                  <a:pt x="42444" y="186636"/>
                </a:cubicBezTo>
                <a:cubicBezTo>
                  <a:pt x="42635" y="189938"/>
                  <a:pt x="43270" y="192796"/>
                  <a:pt x="41682" y="196161"/>
                </a:cubicBezTo>
                <a:cubicBezTo>
                  <a:pt x="40095" y="199527"/>
                  <a:pt x="36602" y="203718"/>
                  <a:pt x="32919" y="206829"/>
                </a:cubicBezTo>
                <a:cubicBezTo>
                  <a:pt x="29236" y="209941"/>
                  <a:pt x="23648" y="211719"/>
                  <a:pt x="19584" y="214830"/>
                </a:cubicBezTo>
                <a:cubicBezTo>
                  <a:pt x="15520" y="217942"/>
                  <a:pt x="9742" y="222450"/>
                  <a:pt x="8535" y="225498"/>
                </a:cubicBezTo>
                <a:cubicBezTo>
                  <a:pt x="7329" y="228546"/>
                  <a:pt x="13679" y="232102"/>
                  <a:pt x="12345" y="233118"/>
                </a:cubicBezTo>
                <a:cubicBezTo>
                  <a:pt x="11012" y="234134"/>
                  <a:pt x="1931" y="239722"/>
                  <a:pt x="534" y="231594"/>
                </a:cubicBezTo>
                <a:cubicBezTo>
                  <a:pt x="-863" y="223466"/>
                  <a:pt x="598" y="220228"/>
                  <a:pt x="3963" y="184350"/>
                </a:cubicBezTo>
                <a:cubicBezTo>
                  <a:pt x="7329" y="148473"/>
                  <a:pt x="15838" y="45857"/>
                  <a:pt x="20727" y="16329"/>
                </a:cubicBezTo>
                <a:cubicBezTo>
                  <a:pt x="25617" y="-13198"/>
                  <a:pt x="31078" y="6487"/>
                  <a:pt x="33300" y="7185"/>
                </a:cubicBezTo>
                <a:cubicBezTo>
                  <a:pt x="35523" y="7884"/>
                  <a:pt x="34570" y="14234"/>
                  <a:pt x="34062" y="2052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352" name="Google Shape;352;p39"/>
          <p:cNvSpPr txBox="1">
            <a:spLocks noGrp="1"/>
          </p:cNvSpPr>
          <p:nvPr>
            <p:ph type="ctrTitle"/>
          </p:nvPr>
        </p:nvSpPr>
        <p:spPr>
          <a:xfrm>
            <a:off x="558030" y="1266905"/>
            <a:ext cx="4918200" cy="199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5400" b="1" dirty="0"/>
              <a:t>“Hope” is the thing with feathers</a:t>
            </a:r>
            <a:endParaRPr sz="5400" dirty="0">
              <a:solidFill>
                <a:schemeClr val="dk2"/>
              </a:solidFill>
            </a:endParaRPr>
          </a:p>
        </p:txBody>
      </p:sp>
      <p:sp>
        <p:nvSpPr>
          <p:cNvPr id="353" name="Google Shape;353;p39"/>
          <p:cNvSpPr txBox="1">
            <a:spLocks noGrp="1"/>
          </p:cNvSpPr>
          <p:nvPr>
            <p:ph type="subTitle" idx="1"/>
          </p:nvPr>
        </p:nvSpPr>
        <p:spPr>
          <a:xfrm>
            <a:off x="685343" y="3382085"/>
            <a:ext cx="49182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en-US" sz="3200" cap="all" dirty="0"/>
              <a:t> </a:t>
            </a:r>
            <a:r>
              <a:rPr lang="en-US" sz="3200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EMILY</a:t>
            </a:r>
            <a:r>
              <a:rPr lang="en-US" sz="3200" cap="all" dirty="0"/>
              <a:t> </a:t>
            </a:r>
            <a:r>
              <a:rPr lang="en-US" sz="3200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DICKINSON</a:t>
            </a:r>
            <a:endParaRPr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4" name="Google Shape;354;p39"/>
          <p:cNvSpPr/>
          <p:nvPr/>
        </p:nvSpPr>
        <p:spPr>
          <a:xfrm>
            <a:off x="9227167" y="4353646"/>
            <a:ext cx="182509" cy="322195"/>
          </a:xfrm>
          <a:custGeom>
            <a:avLst/>
            <a:gdLst/>
            <a:ahLst/>
            <a:cxnLst/>
            <a:rect l="l" t="t" r="r" b="b"/>
            <a:pathLst>
              <a:path w="5140" h="9074" extrusionOk="0">
                <a:moveTo>
                  <a:pt x="3694" y="1"/>
                </a:moveTo>
                <a:cubicBezTo>
                  <a:pt x="3480" y="2276"/>
                  <a:pt x="2503" y="3574"/>
                  <a:pt x="2503" y="3574"/>
                </a:cubicBezTo>
                <a:lnTo>
                  <a:pt x="1" y="3373"/>
                </a:lnTo>
                <a:lnTo>
                  <a:pt x="1" y="3373"/>
                </a:lnTo>
                <a:lnTo>
                  <a:pt x="2102" y="4658"/>
                </a:lnTo>
                <a:cubicBezTo>
                  <a:pt x="2517" y="5621"/>
                  <a:pt x="1125" y="9074"/>
                  <a:pt x="1125" y="9074"/>
                </a:cubicBezTo>
                <a:cubicBezTo>
                  <a:pt x="3226" y="7602"/>
                  <a:pt x="3601" y="5006"/>
                  <a:pt x="3601" y="5006"/>
                </a:cubicBezTo>
                <a:cubicBezTo>
                  <a:pt x="3693" y="5034"/>
                  <a:pt x="3788" y="5045"/>
                  <a:pt x="3877" y="5045"/>
                </a:cubicBezTo>
                <a:cubicBezTo>
                  <a:pt x="4122" y="5045"/>
                  <a:pt x="4323" y="4965"/>
                  <a:pt x="4323" y="4965"/>
                </a:cubicBezTo>
                <a:lnTo>
                  <a:pt x="4778" y="5019"/>
                </a:lnTo>
                <a:lnTo>
                  <a:pt x="4524" y="4765"/>
                </a:lnTo>
                <a:cubicBezTo>
                  <a:pt x="4604" y="4310"/>
                  <a:pt x="3855" y="4149"/>
                  <a:pt x="3855" y="4149"/>
                </a:cubicBezTo>
                <a:cubicBezTo>
                  <a:pt x="3868" y="4136"/>
                  <a:pt x="3882" y="4109"/>
                  <a:pt x="3895" y="4082"/>
                </a:cubicBezTo>
                <a:cubicBezTo>
                  <a:pt x="5139" y="1781"/>
                  <a:pt x="3694" y="1"/>
                  <a:pt x="369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39"/>
          <p:cNvSpPr/>
          <p:nvPr/>
        </p:nvSpPr>
        <p:spPr>
          <a:xfrm>
            <a:off x="3647075" y="-1103525"/>
            <a:ext cx="3107155" cy="2325843"/>
          </a:xfrm>
          <a:custGeom>
            <a:avLst/>
            <a:gdLst/>
            <a:ahLst/>
            <a:cxnLst/>
            <a:rect l="l" t="t" r="r" b="b"/>
            <a:pathLst>
              <a:path w="64407" h="48214" extrusionOk="0">
                <a:moveTo>
                  <a:pt x="33218" y="1"/>
                </a:moveTo>
                <a:cubicBezTo>
                  <a:pt x="32780" y="1"/>
                  <a:pt x="32342" y="13"/>
                  <a:pt x="31905" y="38"/>
                </a:cubicBezTo>
                <a:cubicBezTo>
                  <a:pt x="22381" y="589"/>
                  <a:pt x="16065" y="9236"/>
                  <a:pt x="7769" y="12644"/>
                </a:cubicBezTo>
                <a:lnTo>
                  <a:pt x="6617" y="13446"/>
                </a:lnTo>
                <a:cubicBezTo>
                  <a:pt x="1880" y="15827"/>
                  <a:pt x="0" y="22695"/>
                  <a:pt x="677" y="27607"/>
                </a:cubicBezTo>
                <a:cubicBezTo>
                  <a:pt x="1880" y="36304"/>
                  <a:pt x="12155" y="41993"/>
                  <a:pt x="20025" y="43672"/>
                </a:cubicBezTo>
                <a:cubicBezTo>
                  <a:pt x="21110" y="43903"/>
                  <a:pt x="22161" y="43993"/>
                  <a:pt x="23192" y="43993"/>
                </a:cubicBezTo>
                <a:cubicBezTo>
                  <a:pt x="26640" y="43993"/>
                  <a:pt x="29861" y="42986"/>
                  <a:pt x="33334" y="42870"/>
                </a:cubicBezTo>
                <a:cubicBezTo>
                  <a:pt x="33540" y="42862"/>
                  <a:pt x="33741" y="42858"/>
                  <a:pt x="33937" y="42858"/>
                </a:cubicBezTo>
                <a:cubicBezTo>
                  <a:pt x="39235" y="42858"/>
                  <a:pt x="41141" y="45715"/>
                  <a:pt x="46216" y="47406"/>
                </a:cubicBezTo>
                <a:cubicBezTo>
                  <a:pt x="47873" y="47959"/>
                  <a:pt x="49355" y="48214"/>
                  <a:pt x="50676" y="48214"/>
                </a:cubicBezTo>
                <a:cubicBezTo>
                  <a:pt x="64406" y="48214"/>
                  <a:pt x="60797" y="20667"/>
                  <a:pt x="55790" y="12619"/>
                </a:cubicBezTo>
                <a:cubicBezTo>
                  <a:pt x="51061" y="5024"/>
                  <a:pt x="42098" y="1"/>
                  <a:pt x="33218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39"/>
          <p:cNvSpPr/>
          <p:nvPr/>
        </p:nvSpPr>
        <p:spPr>
          <a:xfrm rot="-7030397">
            <a:off x="7840448" y="3987109"/>
            <a:ext cx="3434521" cy="3418173"/>
          </a:xfrm>
          <a:custGeom>
            <a:avLst/>
            <a:gdLst/>
            <a:ahLst/>
            <a:cxnLst/>
            <a:rect l="l" t="t" r="r" b="b"/>
            <a:pathLst>
              <a:path w="56517" h="56248" extrusionOk="0">
                <a:moveTo>
                  <a:pt x="35510" y="0"/>
                </a:moveTo>
                <a:cubicBezTo>
                  <a:pt x="32746" y="0"/>
                  <a:pt x="29916" y="638"/>
                  <a:pt x="27118" y="1916"/>
                </a:cubicBezTo>
                <a:cubicBezTo>
                  <a:pt x="21454" y="4522"/>
                  <a:pt x="18321" y="8407"/>
                  <a:pt x="14587" y="13043"/>
                </a:cubicBezTo>
                <a:cubicBezTo>
                  <a:pt x="13183" y="14798"/>
                  <a:pt x="12106" y="16176"/>
                  <a:pt x="10477" y="18457"/>
                </a:cubicBezTo>
                <a:cubicBezTo>
                  <a:pt x="4461" y="25851"/>
                  <a:pt x="0" y="35976"/>
                  <a:pt x="10076" y="41465"/>
                </a:cubicBezTo>
                <a:cubicBezTo>
                  <a:pt x="13434" y="43294"/>
                  <a:pt x="17795" y="43169"/>
                  <a:pt x="21203" y="44948"/>
                </a:cubicBezTo>
                <a:cubicBezTo>
                  <a:pt x="24537" y="46678"/>
                  <a:pt x="26893" y="50512"/>
                  <a:pt x="29850" y="52793"/>
                </a:cubicBezTo>
                <a:cubicBezTo>
                  <a:pt x="32541" y="54869"/>
                  <a:pt x="37044" y="56247"/>
                  <a:pt x="41418" y="56247"/>
                </a:cubicBezTo>
                <a:cubicBezTo>
                  <a:pt x="45966" y="56247"/>
                  <a:pt x="50374" y="54757"/>
                  <a:pt x="52457" y="51014"/>
                </a:cubicBezTo>
                <a:cubicBezTo>
                  <a:pt x="55940" y="44723"/>
                  <a:pt x="49499" y="36126"/>
                  <a:pt x="49650" y="29485"/>
                </a:cubicBezTo>
                <a:cubicBezTo>
                  <a:pt x="49850" y="20838"/>
                  <a:pt x="56517" y="13645"/>
                  <a:pt x="49148" y="6101"/>
                </a:cubicBezTo>
                <a:cubicBezTo>
                  <a:pt x="45180" y="2036"/>
                  <a:pt x="40449" y="0"/>
                  <a:pt x="35510" y="0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2700006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39"/>
          <p:cNvSpPr/>
          <p:nvPr/>
        </p:nvSpPr>
        <p:spPr>
          <a:xfrm>
            <a:off x="4247150" y="4533263"/>
            <a:ext cx="3107155" cy="2325843"/>
          </a:xfrm>
          <a:custGeom>
            <a:avLst/>
            <a:gdLst/>
            <a:ahLst/>
            <a:cxnLst/>
            <a:rect l="l" t="t" r="r" b="b"/>
            <a:pathLst>
              <a:path w="64407" h="48214" extrusionOk="0">
                <a:moveTo>
                  <a:pt x="33218" y="1"/>
                </a:moveTo>
                <a:cubicBezTo>
                  <a:pt x="32780" y="1"/>
                  <a:pt x="32342" y="13"/>
                  <a:pt x="31905" y="38"/>
                </a:cubicBezTo>
                <a:cubicBezTo>
                  <a:pt x="22381" y="589"/>
                  <a:pt x="16065" y="9236"/>
                  <a:pt x="7769" y="12644"/>
                </a:cubicBezTo>
                <a:lnTo>
                  <a:pt x="6617" y="13446"/>
                </a:lnTo>
                <a:cubicBezTo>
                  <a:pt x="1880" y="15827"/>
                  <a:pt x="0" y="22695"/>
                  <a:pt x="677" y="27607"/>
                </a:cubicBezTo>
                <a:cubicBezTo>
                  <a:pt x="1880" y="36304"/>
                  <a:pt x="12155" y="41993"/>
                  <a:pt x="20025" y="43672"/>
                </a:cubicBezTo>
                <a:cubicBezTo>
                  <a:pt x="21110" y="43903"/>
                  <a:pt x="22161" y="43993"/>
                  <a:pt x="23192" y="43993"/>
                </a:cubicBezTo>
                <a:cubicBezTo>
                  <a:pt x="26640" y="43993"/>
                  <a:pt x="29861" y="42986"/>
                  <a:pt x="33334" y="42870"/>
                </a:cubicBezTo>
                <a:cubicBezTo>
                  <a:pt x="33540" y="42862"/>
                  <a:pt x="33741" y="42858"/>
                  <a:pt x="33937" y="42858"/>
                </a:cubicBezTo>
                <a:cubicBezTo>
                  <a:pt x="39235" y="42858"/>
                  <a:pt x="41141" y="45715"/>
                  <a:pt x="46216" y="47406"/>
                </a:cubicBezTo>
                <a:cubicBezTo>
                  <a:pt x="47873" y="47959"/>
                  <a:pt x="49355" y="48214"/>
                  <a:pt x="50676" y="48214"/>
                </a:cubicBezTo>
                <a:cubicBezTo>
                  <a:pt x="64406" y="48214"/>
                  <a:pt x="60797" y="20667"/>
                  <a:pt x="55790" y="12619"/>
                </a:cubicBezTo>
                <a:cubicBezTo>
                  <a:pt x="51061" y="5024"/>
                  <a:pt x="42098" y="1"/>
                  <a:pt x="33218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6200038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39"/>
          <p:cNvSpPr/>
          <p:nvPr/>
        </p:nvSpPr>
        <p:spPr>
          <a:xfrm flipH="1">
            <a:off x="5146594" y="1176900"/>
            <a:ext cx="748676" cy="400560"/>
          </a:xfrm>
          <a:custGeom>
            <a:avLst/>
            <a:gdLst/>
            <a:ahLst/>
            <a:cxnLst/>
            <a:rect l="l" t="t" r="r" b="b"/>
            <a:pathLst>
              <a:path w="21085" h="11281" extrusionOk="0">
                <a:moveTo>
                  <a:pt x="0" y="0"/>
                </a:moveTo>
                <a:lnTo>
                  <a:pt x="1660" y="2422"/>
                </a:lnTo>
                <a:lnTo>
                  <a:pt x="5647" y="4603"/>
                </a:lnTo>
                <a:cubicBezTo>
                  <a:pt x="5652" y="4603"/>
                  <a:pt x="5657" y="4603"/>
                  <a:pt x="5661" y="4603"/>
                </a:cubicBezTo>
                <a:cubicBezTo>
                  <a:pt x="7538" y="4603"/>
                  <a:pt x="11054" y="7333"/>
                  <a:pt x="11054" y="7333"/>
                </a:cubicBezTo>
                <a:lnTo>
                  <a:pt x="10585" y="7909"/>
                </a:lnTo>
                <a:lnTo>
                  <a:pt x="7869" y="8310"/>
                </a:lnTo>
                <a:cubicBezTo>
                  <a:pt x="7869" y="8310"/>
                  <a:pt x="7863" y="8307"/>
                  <a:pt x="7853" y="8307"/>
                </a:cubicBezTo>
                <a:cubicBezTo>
                  <a:pt x="7797" y="8307"/>
                  <a:pt x="7616" y="8415"/>
                  <a:pt x="7869" y="9929"/>
                </a:cubicBezTo>
                <a:cubicBezTo>
                  <a:pt x="8063" y="11083"/>
                  <a:pt x="9178" y="11280"/>
                  <a:pt x="9918" y="11280"/>
                </a:cubicBezTo>
                <a:cubicBezTo>
                  <a:pt x="10302" y="11280"/>
                  <a:pt x="10585" y="11227"/>
                  <a:pt x="10585" y="11227"/>
                </a:cubicBezTo>
                <a:lnTo>
                  <a:pt x="11442" y="10572"/>
                </a:lnTo>
                <a:lnTo>
                  <a:pt x="11857" y="9060"/>
                </a:lnTo>
                <a:cubicBezTo>
                  <a:pt x="12128" y="9140"/>
                  <a:pt x="12384" y="9175"/>
                  <a:pt x="12623" y="9175"/>
                </a:cubicBezTo>
                <a:cubicBezTo>
                  <a:pt x="14174" y="9175"/>
                  <a:pt x="15028" y="7708"/>
                  <a:pt x="15028" y="7708"/>
                </a:cubicBezTo>
                <a:cubicBezTo>
                  <a:pt x="15093" y="7730"/>
                  <a:pt x="15159" y="7740"/>
                  <a:pt x="15224" y="7740"/>
                </a:cubicBezTo>
                <a:cubicBezTo>
                  <a:pt x="15711" y="7740"/>
                  <a:pt x="16179" y="7199"/>
                  <a:pt x="16179" y="7199"/>
                </a:cubicBezTo>
                <a:lnTo>
                  <a:pt x="16513" y="7387"/>
                </a:lnTo>
                <a:lnTo>
                  <a:pt x="16353" y="6557"/>
                </a:lnTo>
                <a:cubicBezTo>
                  <a:pt x="17049" y="5888"/>
                  <a:pt x="15831" y="5420"/>
                  <a:pt x="15831" y="5420"/>
                </a:cubicBezTo>
                <a:cubicBezTo>
                  <a:pt x="16098" y="4804"/>
                  <a:pt x="19390" y="3546"/>
                  <a:pt x="19390" y="3546"/>
                </a:cubicBezTo>
                <a:cubicBezTo>
                  <a:pt x="21084" y="2359"/>
                  <a:pt x="20235" y="2223"/>
                  <a:pt x="19759" y="2223"/>
                </a:cubicBezTo>
                <a:cubicBezTo>
                  <a:pt x="19619" y="2223"/>
                  <a:pt x="19511" y="2235"/>
                  <a:pt x="19511" y="2235"/>
                </a:cubicBezTo>
                <a:lnTo>
                  <a:pt x="14386" y="5192"/>
                </a:lnTo>
                <a:lnTo>
                  <a:pt x="13195" y="5192"/>
                </a:lnTo>
                <a:lnTo>
                  <a:pt x="8364" y="2516"/>
                </a:lnTo>
                <a:lnTo>
                  <a:pt x="0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1"/>
          <p:cNvSpPr txBox="1">
            <a:spLocks noGrp="1"/>
          </p:cNvSpPr>
          <p:nvPr>
            <p:ph type="title"/>
          </p:nvPr>
        </p:nvSpPr>
        <p:spPr>
          <a:xfrm>
            <a:off x="720000" y="54166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-US" b="1" dirty="0"/>
              <a:t>Emily Elizabeth </a:t>
            </a:r>
            <a:r>
              <a:rPr lang="en-US" b="1" dirty="0" smtClean="0"/>
              <a:t>Dickinson</a:t>
            </a:r>
            <a:br>
              <a:rPr lang="en-US" b="1" dirty="0" smtClean="0"/>
            </a:br>
            <a:r>
              <a:rPr lang="en-US" sz="2400" dirty="0"/>
              <a:t>(December 10, 1830 – May 15, 1886)</a:t>
            </a:r>
            <a:endParaRPr sz="2400" dirty="0">
              <a:solidFill>
                <a:schemeClr val="dk2"/>
              </a:solidFill>
            </a:endParaRPr>
          </a:p>
        </p:txBody>
      </p:sp>
      <p:sp>
        <p:nvSpPr>
          <p:cNvPr id="376" name="Google Shape;376;p41"/>
          <p:cNvSpPr txBox="1">
            <a:spLocks noGrp="1"/>
          </p:cNvSpPr>
          <p:nvPr>
            <p:ph type="body" idx="1"/>
          </p:nvPr>
        </p:nvSpPr>
        <p:spPr>
          <a:xfrm>
            <a:off x="720000" y="1701843"/>
            <a:ext cx="4509432" cy="21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>
              <a:buNone/>
            </a:pPr>
            <a:r>
              <a:rPr lang="en-US" sz="2400" dirty="0"/>
              <a:t>was an American poet. Little-known during her life, she has since been regarded as one of the most important figures in American </a:t>
            </a:r>
            <a:r>
              <a:rPr lang="en-US" sz="2400" dirty="0" smtClean="0"/>
              <a:t>poetry. </a:t>
            </a:r>
          </a:p>
        </p:txBody>
      </p:sp>
      <p:sp>
        <p:nvSpPr>
          <p:cNvPr id="378" name="Google Shape;378;p41"/>
          <p:cNvSpPr/>
          <p:nvPr/>
        </p:nvSpPr>
        <p:spPr>
          <a:xfrm>
            <a:off x="3486829" y="4038243"/>
            <a:ext cx="619606" cy="712280"/>
          </a:xfrm>
          <a:custGeom>
            <a:avLst/>
            <a:gdLst/>
            <a:ahLst/>
            <a:cxnLst/>
            <a:rect l="l" t="t" r="r" b="b"/>
            <a:pathLst>
              <a:path w="17450" h="20060" extrusionOk="0">
                <a:moveTo>
                  <a:pt x="10331" y="12632"/>
                </a:moveTo>
                <a:lnTo>
                  <a:pt x="10136" y="12636"/>
                </a:lnTo>
                <a:lnTo>
                  <a:pt x="10136" y="12636"/>
                </a:lnTo>
                <a:cubicBezTo>
                  <a:pt x="10197" y="12775"/>
                  <a:pt x="10239" y="12821"/>
                  <a:pt x="10268" y="12821"/>
                </a:cubicBezTo>
                <a:cubicBezTo>
                  <a:pt x="10327" y="12821"/>
                  <a:pt x="10331" y="12632"/>
                  <a:pt x="10331" y="12632"/>
                </a:cubicBezTo>
                <a:close/>
                <a:moveTo>
                  <a:pt x="0" y="0"/>
                </a:moveTo>
                <a:lnTo>
                  <a:pt x="187" y="2503"/>
                </a:lnTo>
                <a:lnTo>
                  <a:pt x="2168" y="6249"/>
                </a:lnTo>
                <a:lnTo>
                  <a:pt x="4483" y="12057"/>
                </a:lnTo>
                <a:cubicBezTo>
                  <a:pt x="3750" y="12640"/>
                  <a:pt x="2877" y="12739"/>
                  <a:pt x="2368" y="12739"/>
                </a:cubicBezTo>
                <a:cubicBezTo>
                  <a:pt x="2106" y="12739"/>
                  <a:pt x="1940" y="12713"/>
                  <a:pt x="1940" y="12713"/>
                </a:cubicBezTo>
                <a:lnTo>
                  <a:pt x="1940" y="12713"/>
                </a:lnTo>
                <a:cubicBezTo>
                  <a:pt x="2101" y="13368"/>
                  <a:pt x="3198" y="14706"/>
                  <a:pt x="3198" y="14706"/>
                </a:cubicBezTo>
                <a:lnTo>
                  <a:pt x="4577" y="13890"/>
                </a:lnTo>
                <a:lnTo>
                  <a:pt x="7159" y="13984"/>
                </a:lnTo>
                <a:cubicBezTo>
                  <a:pt x="7159" y="13984"/>
                  <a:pt x="10023" y="14840"/>
                  <a:pt x="12057" y="17115"/>
                </a:cubicBezTo>
                <a:cubicBezTo>
                  <a:pt x="14015" y="19320"/>
                  <a:pt x="17243" y="20016"/>
                  <a:pt x="17440" y="20057"/>
                </a:cubicBezTo>
                <a:lnTo>
                  <a:pt x="17440" y="20057"/>
                </a:lnTo>
                <a:cubicBezTo>
                  <a:pt x="16568" y="19865"/>
                  <a:pt x="13127" y="15295"/>
                  <a:pt x="13127" y="15295"/>
                </a:cubicBezTo>
                <a:lnTo>
                  <a:pt x="9300" y="13127"/>
                </a:lnTo>
                <a:lnTo>
                  <a:pt x="9662" y="12646"/>
                </a:lnTo>
                <a:lnTo>
                  <a:pt x="10136" y="12636"/>
                </a:lnTo>
                <a:lnTo>
                  <a:pt x="10136" y="12636"/>
                </a:lnTo>
                <a:cubicBezTo>
                  <a:pt x="10097" y="12550"/>
                  <a:pt x="10051" y="12427"/>
                  <a:pt x="9996" y="12258"/>
                </a:cubicBezTo>
                <a:cubicBezTo>
                  <a:pt x="9768" y="11553"/>
                  <a:pt x="8950" y="11451"/>
                  <a:pt x="8497" y="11451"/>
                </a:cubicBezTo>
                <a:cubicBezTo>
                  <a:pt x="8313" y="11451"/>
                  <a:pt x="8190" y="11468"/>
                  <a:pt x="8190" y="11468"/>
                </a:cubicBezTo>
                <a:cubicBezTo>
                  <a:pt x="6704" y="10759"/>
                  <a:pt x="5794" y="6825"/>
                  <a:pt x="5794" y="6825"/>
                </a:cubicBezTo>
                <a:lnTo>
                  <a:pt x="0" y="0"/>
                </a:lnTo>
                <a:close/>
                <a:moveTo>
                  <a:pt x="17440" y="20057"/>
                </a:moveTo>
                <a:lnTo>
                  <a:pt x="17440" y="20057"/>
                </a:lnTo>
                <a:cubicBezTo>
                  <a:pt x="17443" y="20058"/>
                  <a:pt x="17447" y="20058"/>
                  <a:pt x="17450" y="20059"/>
                </a:cubicBezTo>
                <a:cubicBezTo>
                  <a:pt x="17450" y="20059"/>
                  <a:pt x="17446" y="20058"/>
                  <a:pt x="17440" y="2005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035" y="587222"/>
            <a:ext cx="2304254" cy="32278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oogle Shape;417;p44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>
            <a:alphaModFix/>
          </a:blip>
          <a:srcRect l="27306" t="4440" r="5947" b="-4439"/>
          <a:stretch/>
        </p:blipFill>
        <p:spPr>
          <a:xfrm>
            <a:off x="5670475" y="0"/>
            <a:ext cx="5143500" cy="5143500"/>
          </a:xfrm>
          <a:prstGeom prst="rect">
            <a:avLst/>
          </a:prstGeom>
        </p:spPr>
      </p:pic>
      <p:sp>
        <p:nvSpPr>
          <p:cNvPr id="418" name="Google Shape;418;p44"/>
          <p:cNvSpPr txBox="1">
            <a:spLocks noGrp="1"/>
          </p:cNvSpPr>
          <p:nvPr>
            <p:ph type="title"/>
          </p:nvPr>
        </p:nvSpPr>
        <p:spPr>
          <a:xfrm>
            <a:off x="1253400" y="739785"/>
            <a:ext cx="3785400" cy="309251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fontAlgn="base"/>
            <a:r>
              <a:rPr lang="en-US" sz="4000" dirty="0">
                <a:latin typeface="Outfit" panose="020B0604020202020204" charset="0"/>
              </a:rPr>
              <a:t/>
            </a:r>
            <a:br>
              <a:rPr lang="en-US" sz="4000" dirty="0">
                <a:latin typeface="Outfit" panose="020B0604020202020204" charset="0"/>
              </a:rPr>
            </a:br>
            <a:r>
              <a:rPr lang="en-US" sz="4000" dirty="0">
                <a:latin typeface="Outfit" panose="020B0604020202020204" charset="0"/>
              </a:rPr>
              <a:t>That kept so many </a:t>
            </a:r>
            <a:r>
              <a:rPr lang="en-US" sz="4000" dirty="0" smtClean="0">
                <a:latin typeface="Outfit" panose="020B0604020202020204" charset="0"/>
              </a:rPr>
              <a:t>warm…</a:t>
            </a:r>
            <a:endParaRPr lang="en-US" sz="4000" dirty="0">
              <a:latin typeface="Outfit" panose="020B0604020202020204" charset="0"/>
            </a:endParaRPr>
          </a:p>
        </p:txBody>
      </p:sp>
      <p:sp>
        <p:nvSpPr>
          <p:cNvPr id="421" name="Google Shape;421;p44"/>
          <p:cNvSpPr/>
          <p:nvPr/>
        </p:nvSpPr>
        <p:spPr>
          <a:xfrm>
            <a:off x="4851400" y="-250825"/>
            <a:ext cx="5301150" cy="6204350"/>
          </a:xfrm>
          <a:custGeom>
            <a:avLst/>
            <a:gdLst/>
            <a:ahLst/>
            <a:cxnLst/>
            <a:rect l="l" t="t" r="r" b="b"/>
            <a:pathLst>
              <a:path w="212046" h="248174" extrusionOk="0">
                <a:moveTo>
                  <a:pt x="27305" y="4826"/>
                </a:moveTo>
                <a:cubicBezTo>
                  <a:pt x="26226" y="7493"/>
                  <a:pt x="25591" y="11367"/>
                  <a:pt x="25781" y="16256"/>
                </a:cubicBezTo>
                <a:cubicBezTo>
                  <a:pt x="25972" y="21146"/>
                  <a:pt x="26035" y="27559"/>
                  <a:pt x="28448" y="34163"/>
                </a:cubicBezTo>
                <a:cubicBezTo>
                  <a:pt x="30861" y="40767"/>
                  <a:pt x="35179" y="49467"/>
                  <a:pt x="40259" y="55880"/>
                </a:cubicBezTo>
                <a:cubicBezTo>
                  <a:pt x="45339" y="62294"/>
                  <a:pt x="54420" y="68263"/>
                  <a:pt x="58928" y="72644"/>
                </a:cubicBezTo>
                <a:cubicBezTo>
                  <a:pt x="63437" y="77026"/>
                  <a:pt x="65723" y="78423"/>
                  <a:pt x="67310" y="82169"/>
                </a:cubicBezTo>
                <a:cubicBezTo>
                  <a:pt x="68898" y="85916"/>
                  <a:pt x="69342" y="90551"/>
                  <a:pt x="68453" y="95123"/>
                </a:cubicBezTo>
                <a:cubicBezTo>
                  <a:pt x="67564" y="99695"/>
                  <a:pt x="64135" y="104585"/>
                  <a:pt x="61976" y="109601"/>
                </a:cubicBezTo>
                <a:cubicBezTo>
                  <a:pt x="59817" y="114618"/>
                  <a:pt x="57087" y="119126"/>
                  <a:pt x="55499" y="125222"/>
                </a:cubicBezTo>
                <a:cubicBezTo>
                  <a:pt x="53912" y="131318"/>
                  <a:pt x="52451" y="139827"/>
                  <a:pt x="52451" y="146177"/>
                </a:cubicBezTo>
                <a:cubicBezTo>
                  <a:pt x="52451" y="152527"/>
                  <a:pt x="53658" y="157988"/>
                  <a:pt x="55499" y="163322"/>
                </a:cubicBezTo>
                <a:cubicBezTo>
                  <a:pt x="57341" y="168656"/>
                  <a:pt x="62040" y="174562"/>
                  <a:pt x="63500" y="178181"/>
                </a:cubicBezTo>
                <a:cubicBezTo>
                  <a:pt x="64961" y="181801"/>
                  <a:pt x="64516" y="182817"/>
                  <a:pt x="64262" y="185039"/>
                </a:cubicBezTo>
                <a:cubicBezTo>
                  <a:pt x="64008" y="187262"/>
                  <a:pt x="64453" y="186563"/>
                  <a:pt x="61976" y="191516"/>
                </a:cubicBezTo>
                <a:cubicBezTo>
                  <a:pt x="59500" y="196469"/>
                  <a:pt x="51245" y="207899"/>
                  <a:pt x="49403" y="214757"/>
                </a:cubicBezTo>
                <a:cubicBezTo>
                  <a:pt x="47562" y="221615"/>
                  <a:pt x="47752" y="228918"/>
                  <a:pt x="50927" y="232664"/>
                </a:cubicBezTo>
                <a:cubicBezTo>
                  <a:pt x="54102" y="236411"/>
                  <a:pt x="49213" y="235522"/>
                  <a:pt x="68453" y="237236"/>
                </a:cubicBezTo>
                <a:cubicBezTo>
                  <a:pt x="87694" y="238951"/>
                  <a:pt x="142748" y="243904"/>
                  <a:pt x="166370" y="242951"/>
                </a:cubicBezTo>
                <a:cubicBezTo>
                  <a:pt x="189992" y="241999"/>
                  <a:pt x="206756" y="230886"/>
                  <a:pt x="210185" y="231521"/>
                </a:cubicBezTo>
                <a:cubicBezTo>
                  <a:pt x="213614" y="232156"/>
                  <a:pt x="215075" y="244412"/>
                  <a:pt x="186944" y="246761"/>
                </a:cubicBezTo>
                <a:cubicBezTo>
                  <a:pt x="158814" y="249111"/>
                  <a:pt x="71628" y="248222"/>
                  <a:pt x="41402" y="245618"/>
                </a:cubicBezTo>
                <a:cubicBezTo>
                  <a:pt x="11176" y="243015"/>
                  <a:pt x="12256" y="243967"/>
                  <a:pt x="5588" y="231140"/>
                </a:cubicBezTo>
                <a:cubicBezTo>
                  <a:pt x="-1079" y="218313"/>
                  <a:pt x="2286" y="203073"/>
                  <a:pt x="1397" y="168656"/>
                </a:cubicBezTo>
                <a:cubicBezTo>
                  <a:pt x="508" y="134239"/>
                  <a:pt x="127" y="52070"/>
                  <a:pt x="254" y="24638"/>
                </a:cubicBezTo>
                <a:cubicBezTo>
                  <a:pt x="381" y="-2794"/>
                  <a:pt x="-1016" y="7874"/>
                  <a:pt x="2159" y="4064"/>
                </a:cubicBezTo>
                <a:cubicBezTo>
                  <a:pt x="5334" y="254"/>
                  <a:pt x="14288" y="2413"/>
                  <a:pt x="19304" y="1778"/>
                </a:cubicBezTo>
                <a:cubicBezTo>
                  <a:pt x="24321" y="1143"/>
                  <a:pt x="30925" y="-254"/>
                  <a:pt x="32258" y="254"/>
                </a:cubicBezTo>
                <a:cubicBezTo>
                  <a:pt x="33592" y="762"/>
                  <a:pt x="28385" y="2159"/>
                  <a:pt x="27305" y="482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422" name="Google Shape;422;p44"/>
          <p:cNvSpPr/>
          <p:nvPr/>
        </p:nvSpPr>
        <p:spPr>
          <a:xfrm rot="395980" flipH="1">
            <a:off x="4177439" y="-334495"/>
            <a:ext cx="3112773" cy="1423459"/>
          </a:xfrm>
          <a:custGeom>
            <a:avLst/>
            <a:gdLst/>
            <a:ahLst/>
            <a:cxnLst/>
            <a:rect l="l" t="t" r="r" b="b"/>
            <a:pathLst>
              <a:path w="16392" h="7496" extrusionOk="0">
                <a:moveTo>
                  <a:pt x="5641" y="1"/>
                </a:moveTo>
                <a:cubicBezTo>
                  <a:pt x="5119" y="1"/>
                  <a:pt x="4609" y="49"/>
                  <a:pt x="4111" y="174"/>
                </a:cubicBezTo>
                <a:cubicBezTo>
                  <a:pt x="3309" y="349"/>
                  <a:pt x="2507" y="675"/>
                  <a:pt x="1830" y="1176"/>
                </a:cubicBezTo>
                <a:cubicBezTo>
                  <a:pt x="1329" y="1527"/>
                  <a:pt x="878" y="2003"/>
                  <a:pt x="577" y="2555"/>
                </a:cubicBezTo>
                <a:cubicBezTo>
                  <a:pt x="527" y="2680"/>
                  <a:pt x="452" y="2830"/>
                  <a:pt x="402" y="2981"/>
                </a:cubicBezTo>
                <a:cubicBezTo>
                  <a:pt x="1" y="4033"/>
                  <a:pt x="1630" y="5362"/>
                  <a:pt x="2206" y="5537"/>
                </a:cubicBezTo>
                <a:cubicBezTo>
                  <a:pt x="2583" y="5686"/>
                  <a:pt x="2929" y="5746"/>
                  <a:pt x="3257" y="5746"/>
                </a:cubicBezTo>
                <a:cubicBezTo>
                  <a:pt x="3650" y="5746"/>
                  <a:pt x="4018" y="5660"/>
                  <a:pt x="4387" y="5537"/>
                </a:cubicBezTo>
                <a:cubicBezTo>
                  <a:pt x="5289" y="5211"/>
                  <a:pt x="6141" y="4585"/>
                  <a:pt x="7169" y="4259"/>
                </a:cubicBezTo>
                <a:cubicBezTo>
                  <a:pt x="7670" y="4080"/>
                  <a:pt x="8146" y="3990"/>
                  <a:pt x="8614" y="3990"/>
                </a:cubicBezTo>
                <a:cubicBezTo>
                  <a:pt x="8801" y="3990"/>
                  <a:pt x="8988" y="4005"/>
                  <a:pt x="9174" y="4033"/>
                </a:cubicBezTo>
                <a:cubicBezTo>
                  <a:pt x="10101" y="4134"/>
                  <a:pt x="11003" y="4535"/>
                  <a:pt x="12056" y="5211"/>
                </a:cubicBezTo>
                <a:cubicBezTo>
                  <a:pt x="12507" y="5487"/>
                  <a:pt x="13309" y="6264"/>
                  <a:pt x="14111" y="6840"/>
                </a:cubicBezTo>
                <a:cubicBezTo>
                  <a:pt x="14462" y="7091"/>
                  <a:pt x="14838" y="7317"/>
                  <a:pt x="15164" y="7417"/>
                </a:cubicBezTo>
                <a:cubicBezTo>
                  <a:pt x="15300" y="7468"/>
                  <a:pt x="15433" y="7496"/>
                  <a:pt x="15558" y="7496"/>
                </a:cubicBezTo>
                <a:cubicBezTo>
                  <a:pt x="15802" y="7496"/>
                  <a:pt x="16017" y="7390"/>
                  <a:pt x="16166" y="7141"/>
                </a:cubicBezTo>
                <a:cubicBezTo>
                  <a:pt x="16216" y="7091"/>
                  <a:pt x="16241" y="7016"/>
                  <a:pt x="16266" y="6966"/>
                </a:cubicBezTo>
                <a:cubicBezTo>
                  <a:pt x="16367" y="6765"/>
                  <a:pt x="16392" y="6565"/>
                  <a:pt x="16367" y="6339"/>
                </a:cubicBezTo>
                <a:cubicBezTo>
                  <a:pt x="16367" y="6089"/>
                  <a:pt x="16266" y="5813"/>
                  <a:pt x="16116" y="5537"/>
                </a:cubicBezTo>
                <a:cubicBezTo>
                  <a:pt x="15941" y="5186"/>
                  <a:pt x="15690" y="4861"/>
                  <a:pt x="15389" y="4560"/>
                </a:cubicBezTo>
                <a:cubicBezTo>
                  <a:pt x="14813" y="3933"/>
                  <a:pt x="14211" y="3432"/>
                  <a:pt x="13685" y="3056"/>
                </a:cubicBezTo>
                <a:cubicBezTo>
                  <a:pt x="12983" y="2555"/>
                  <a:pt x="12156" y="1953"/>
                  <a:pt x="11204" y="1452"/>
                </a:cubicBezTo>
                <a:cubicBezTo>
                  <a:pt x="9700" y="700"/>
                  <a:pt x="7946" y="149"/>
                  <a:pt x="6291" y="23"/>
                </a:cubicBezTo>
                <a:cubicBezTo>
                  <a:pt x="6073" y="9"/>
                  <a:pt x="5856" y="1"/>
                  <a:pt x="5641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44"/>
          <p:cNvSpPr/>
          <p:nvPr/>
        </p:nvSpPr>
        <p:spPr>
          <a:xfrm rot="-9592397" flipH="1">
            <a:off x="3165027" y="3887551"/>
            <a:ext cx="4729494" cy="4706983"/>
          </a:xfrm>
          <a:custGeom>
            <a:avLst/>
            <a:gdLst/>
            <a:ahLst/>
            <a:cxnLst/>
            <a:rect l="l" t="t" r="r" b="b"/>
            <a:pathLst>
              <a:path w="56517" h="56248" extrusionOk="0">
                <a:moveTo>
                  <a:pt x="35510" y="0"/>
                </a:moveTo>
                <a:cubicBezTo>
                  <a:pt x="32746" y="0"/>
                  <a:pt x="29916" y="638"/>
                  <a:pt x="27118" y="1916"/>
                </a:cubicBezTo>
                <a:cubicBezTo>
                  <a:pt x="21454" y="4522"/>
                  <a:pt x="18321" y="8407"/>
                  <a:pt x="14587" y="13043"/>
                </a:cubicBezTo>
                <a:cubicBezTo>
                  <a:pt x="13183" y="14798"/>
                  <a:pt x="12106" y="16176"/>
                  <a:pt x="10477" y="18457"/>
                </a:cubicBezTo>
                <a:cubicBezTo>
                  <a:pt x="4461" y="25851"/>
                  <a:pt x="0" y="35976"/>
                  <a:pt x="10076" y="41465"/>
                </a:cubicBezTo>
                <a:cubicBezTo>
                  <a:pt x="13434" y="43294"/>
                  <a:pt x="17795" y="43169"/>
                  <a:pt x="21203" y="44948"/>
                </a:cubicBezTo>
                <a:cubicBezTo>
                  <a:pt x="24537" y="46678"/>
                  <a:pt x="26893" y="50512"/>
                  <a:pt x="29850" y="52793"/>
                </a:cubicBezTo>
                <a:cubicBezTo>
                  <a:pt x="32541" y="54869"/>
                  <a:pt x="37044" y="56247"/>
                  <a:pt x="41418" y="56247"/>
                </a:cubicBezTo>
                <a:cubicBezTo>
                  <a:pt x="45966" y="56247"/>
                  <a:pt x="50374" y="54757"/>
                  <a:pt x="52457" y="51014"/>
                </a:cubicBezTo>
                <a:cubicBezTo>
                  <a:pt x="55940" y="44723"/>
                  <a:pt x="49499" y="36126"/>
                  <a:pt x="49650" y="29485"/>
                </a:cubicBezTo>
                <a:cubicBezTo>
                  <a:pt x="49850" y="20838"/>
                  <a:pt x="56517" y="13645"/>
                  <a:pt x="49148" y="6101"/>
                </a:cubicBezTo>
                <a:cubicBezTo>
                  <a:pt x="45180" y="2036"/>
                  <a:pt x="40449" y="0"/>
                  <a:pt x="35510" y="0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44"/>
          <p:cNvSpPr/>
          <p:nvPr/>
        </p:nvSpPr>
        <p:spPr>
          <a:xfrm>
            <a:off x="6063401" y="3809247"/>
            <a:ext cx="640043" cy="194171"/>
          </a:xfrm>
          <a:custGeom>
            <a:avLst/>
            <a:gdLst/>
            <a:ahLst/>
            <a:cxnLst/>
            <a:rect l="l" t="t" r="r" b="b"/>
            <a:pathLst>
              <a:path w="23820" h="7227" extrusionOk="0">
                <a:moveTo>
                  <a:pt x="23820" y="1499"/>
                </a:moveTo>
                <a:cubicBezTo>
                  <a:pt x="23820" y="1499"/>
                  <a:pt x="23814" y="1503"/>
                  <a:pt x="23802" y="1511"/>
                </a:cubicBezTo>
                <a:lnTo>
                  <a:pt x="23802" y="1511"/>
                </a:lnTo>
                <a:cubicBezTo>
                  <a:pt x="23809" y="1507"/>
                  <a:pt x="23814" y="1503"/>
                  <a:pt x="23820" y="1499"/>
                </a:cubicBezTo>
                <a:close/>
                <a:moveTo>
                  <a:pt x="14587" y="1365"/>
                </a:moveTo>
                <a:lnTo>
                  <a:pt x="14470" y="1489"/>
                </a:lnTo>
                <a:lnTo>
                  <a:pt x="14470" y="1489"/>
                </a:lnTo>
                <a:cubicBezTo>
                  <a:pt x="14550" y="1518"/>
                  <a:pt x="14601" y="1530"/>
                  <a:pt x="14633" y="1530"/>
                </a:cubicBezTo>
                <a:cubicBezTo>
                  <a:pt x="14751" y="1530"/>
                  <a:pt x="14587" y="1365"/>
                  <a:pt x="14587" y="1365"/>
                </a:cubicBezTo>
                <a:close/>
                <a:moveTo>
                  <a:pt x="1" y="0"/>
                </a:moveTo>
                <a:lnTo>
                  <a:pt x="1727" y="1459"/>
                </a:lnTo>
                <a:lnTo>
                  <a:pt x="5380" y="2543"/>
                </a:lnTo>
                <a:lnTo>
                  <a:pt x="10532" y="4737"/>
                </a:lnTo>
                <a:cubicBezTo>
                  <a:pt x="10398" y="5995"/>
                  <a:pt x="9354" y="6771"/>
                  <a:pt x="9354" y="6771"/>
                </a:cubicBezTo>
                <a:cubicBezTo>
                  <a:pt x="9876" y="7079"/>
                  <a:pt x="11415" y="7226"/>
                  <a:pt x="11415" y="7226"/>
                </a:cubicBezTo>
                <a:lnTo>
                  <a:pt x="11763" y="5821"/>
                </a:lnTo>
                <a:lnTo>
                  <a:pt x="13463" y="4242"/>
                </a:lnTo>
                <a:cubicBezTo>
                  <a:pt x="13463" y="4242"/>
                  <a:pt x="15590" y="3082"/>
                  <a:pt x="18145" y="3082"/>
                </a:cubicBezTo>
                <a:cubicBezTo>
                  <a:pt x="18278" y="3082"/>
                  <a:pt x="18412" y="3085"/>
                  <a:pt x="18548" y="3091"/>
                </a:cubicBezTo>
                <a:cubicBezTo>
                  <a:pt x="18649" y="3096"/>
                  <a:pt x="18751" y="3099"/>
                  <a:pt x="18852" y="3099"/>
                </a:cubicBezTo>
                <a:cubicBezTo>
                  <a:pt x="21333" y="3099"/>
                  <a:pt x="23584" y="1655"/>
                  <a:pt x="23802" y="1511"/>
                </a:cubicBezTo>
                <a:lnTo>
                  <a:pt x="23802" y="1511"/>
                </a:lnTo>
                <a:cubicBezTo>
                  <a:pt x="23637" y="1612"/>
                  <a:pt x="23229" y="1651"/>
                  <a:pt x="22702" y="1651"/>
                </a:cubicBezTo>
                <a:cubicBezTo>
                  <a:pt x="20998" y="1651"/>
                  <a:pt x="18052" y="1245"/>
                  <a:pt x="18052" y="1245"/>
                </a:cubicBezTo>
                <a:lnTo>
                  <a:pt x="14265" y="2329"/>
                </a:lnTo>
                <a:lnTo>
                  <a:pt x="14172" y="1807"/>
                </a:lnTo>
                <a:lnTo>
                  <a:pt x="14470" y="1489"/>
                </a:lnTo>
                <a:lnTo>
                  <a:pt x="14470" y="1489"/>
                </a:lnTo>
                <a:cubicBezTo>
                  <a:pt x="14389" y="1459"/>
                  <a:pt x="14279" y="1411"/>
                  <a:pt x="14132" y="1338"/>
                </a:cubicBezTo>
                <a:cubicBezTo>
                  <a:pt x="13997" y="1271"/>
                  <a:pt x="13863" y="1243"/>
                  <a:pt x="13733" y="1243"/>
                </a:cubicBezTo>
                <a:cubicBezTo>
                  <a:pt x="13062" y="1243"/>
                  <a:pt x="12499" y="1994"/>
                  <a:pt x="12499" y="1994"/>
                </a:cubicBezTo>
                <a:cubicBezTo>
                  <a:pt x="12336" y="2054"/>
                  <a:pt x="12149" y="2080"/>
                  <a:pt x="11948" y="2080"/>
                </a:cubicBezTo>
                <a:cubicBezTo>
                  <a:pt x="10428" y="2080"/>
                  <a:pt x="8030" y="589"/>
                  <a:pt x="8030" y="589"/>
                </a:cubicBezTo>
                <a:lnTo>
                  <a:pt x="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44"/>
          <p:cNvSpPr/>
          <p:nvPr/>
        </p:nvSpPr>
        <p:spPr>
          <a:xfrm flipH="1">
            <a:off x="3580129" y="4603999"/>
            <a:ext cx="1268186" cy="301601"/>
          </a:xfrm>
          <a:custGeom>
            <a:avLst/>
            <a:gdLst/>
            <a:ahLst/>
            <a:cxnLst/>
            <a:rect l="l" t="t" r="r" b="b"/>
            <a:pathLst>
              <a:path w="35716" h="8494" extrusionOk="0">
                <a:moveTo>
                  <a:pt x="12151" y="0"/>
                </a:moveTo>
                <a:lnTo>
                  <a:pt x="0" y="2315"/>
                </a:lnTo>
                <a:lnTo>
                  <a:pt x="10103" y="2743"/>
                </a:lnTo>
                <a:cubicBezTo>
                  <a:pt x="10103" y="2743"/>
                  <a:pt x="15175" y="3466"/>
                  <a:pt x="15978" y="5594"/>
                </a:cubicBezTo>
                <a:lnTo>
                  <a:pt x="14064" y="7320"/>
                </a:lnTo>
                <a:cubicBezTo>
                  <a:pt x="14064" y="7320"/>
                  <a:pt x="15965" y="8494"/>
                  <a:pt x="17302" y="8494"/>
                </a:cubicBezTo>
                <a:cubicBezTo>
                  <a:pt x="17567" y="8494"/>
                  <a:pt x="17810" y="8448"/>
                  <a:pt x="18012" y="8337"/>
                </a:cubicBezTo>
                <a:cubicBezTo>
                  <a:pt x="18552" y="8034"/>
                  <a:pt x="18694" y="7950"/>
                  <a:pt x="18686" y="7950"/>
                </a:cubicBezTo>
                <a:cubicBezTo>
                  <a:pt x="18675" y="7950"/>
                  <a:pt x="18427" y="8083"/>
                  <a:pt x="18427" y="8083"/>
                </a:cubicBezTo>
                <a:lnTo>
                  <a:pt x="18574" y="7066"/>
                </a:lnTo>
                <a:lnTo>
                  <a:pt x="20006" y="5339"/>
                </a:lnTo>
                <a:cubicBezTo>
                  <a:pt x="20006" y="5339"/>
                  <a:pt x="22660" y="4429"/>
                  <a:pt x="26293" y="4429"/>
                </a:cubicBezTo>
                <a:cubicBezTo>
                  <a:pt x="28521" y="4429"/>
                  <a:pt x="31117" y="4771"/>
                  <a:pt x="33695" y="5875"/>
                </a:cubicBezTo>
                <a:lnTo>
                  <a:pt x="35716" y="5513"/>
                </a:lnTo>
                <a:lnTo>
                  <a:pt x="26402" y="1552"/>
                </a:lnTo>
                <a:lnTo>
                  <a:pt x="20969" y="2957"/>
                </a:lnTo>
                <a:lnTo>
                  <a:pt x="20099" y="2449"/>
                </a:lnTo>
                <a:cubicBezTo>
                  <a:pt x="20099" y="2449"/>
                  <a:pt x="19425" y="2255"/>
                  <a:pt x="18804" y="2255"/>
                </a:cubicBezTo>
                <a:cubicBezTo>
                  <a:pt x="18367" y="2255"/>
                  <a:pt x="17957" y="2351"/>
                  <a:pt x="17824" y="2676"/>
                </a:cubicBezTo>
                <a:lnTo>
                  <a:pt x="12151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44"/>
          <p:cNvSpPr/>
          <p:nvPr/>
        </p:nvSpPr>
        <p:spPr>
          <a:xfrm flipH="1">
            <a:off x="5186871" y="339225"/>
            <a:ext cx="749279" cy="400560"/>
          </a:xfrm>
          <a:custGeom>
            <a:avLst/>
            <a:gdLst/>
            <a:ahLst/>
            <a:cxnLst/>
            <a:rect l="l" t="t" r="r" b="b"/>
            <a:pathLst>
              <a:path w="21102" h="11281" extrusionOk="0">
                <a:moveTo>
                  <a:pt x="1" y="1"/>
                </a:moveTo>
                <a:lnTo>
                  <a:pt x="1660" y="2423"/>
                </a:lnTo>
                <a:lnTo>
                  <a:pt x="5648" y="4604"/>
                </a:lnTo>
                <a:cubicBezTo>
                  <a:pt x="5652" y="4604"/>
                  <a:pt x="5657" y="4604"/>
                  <a:pt x="5661" y="4604"/>
                </a:cubicBezTo>
                <a:cubicBezTo>
                  <a:pt x="7538" y="4604"/>
                  <a:pt x="11054" y="7347"/>
                  <a:pt x="11054" y="7347"/>
                </a:cubicBezTo>
                <a:lnTo>
                  <a:pt x="10586" y="7923"/>
                </a:lnTo>
                <a:lnTo>
                  <a:pt x="7869" y="8324"/>
                </a:lnTo>
                <a:cubicBezTo>
                  <a:pt x="7869" y="8324"/>
                  <a:pt x="7863" y="8321"/>
                  <a:pt x="7853" y="8321"/>
                </a:cubicBezTo>
                <a:cubicBezTo>
                  <a:pt x="7797" y="8321"/>
                  <a:pt x="7617" y="8429"/>
                  <a:pt x="7869" y="9930"/>
                </a:cubicBezTo>
                <a:cubicBezTo>
                  <a:pt x="8063" y="11084"/>
                  <a:pt x="9179" y="11281"/>
                  <a:pt x="9919" y="11281"/>
                </a:cubicBezTo>
                <a:cubicBezTo>
                  <a:pt x="10303" y="11281"/>
                  <a:pt x="10586" y="11228"/>
                  <a:pt x="10586" y="11228"/>
                </a:cubicBezTo>
                <a:lnTo>
                  <a:pt x="11442" y="10572"/>
                </a:lnTo>
                <a:lnTo>
                  <a:pt x="11857" y="9060"/>
                </a:lnTo>
                <a:cubicBezTo>
                  <a:pt x="12130" y="9141"/>
                  <a:pt x="12387" y="9176"/>
                  <a:pt x="12627" y="9176"/>
                </a:cubicBezTo>
                <a:cubicBezTo>
                  <a:pt x="14176" y="9176"/>
                  <a:pt x="15028" y="7722"/>
                  <a:pt x="15028" y="7722"/>
                </a:cubicBezTo>
                <a:cubicBezTo>
                  <a:pt x="15089" y="7741"/>
                  <a:pt x="15151" y="7750"/>
                  <a:pt x="15212" y="7750"/>
                </a:cubicBezTo>
                <a:cubicBezTo>
                  <a:pt x="15703" y="7750"/>
                  <a:pt x="16179" y="7200"/>
                  <a:pt x="16179" y="7200"/>
                </a:cubicBezTo>
                <a:lnTo>
                  <a:pt x="16514" y="7401"/>
                </a:lnTo>
                <a:lnTo>
                  <a:pt x="16340" y="6558"/>
                </a:lnTo>
                <a:cubicBezTo>
                  <a:pt x="17049" y="5889"/>
                  <a:pt x="15831" y="5434"/>
                  <a:pt x="15831" y="5434"/>
                </a:cubicBezTo>
                <a:cubicBezTo>
                  <a:pt x="16099" y="4818"/>
                  <a:pt x="19377" y="3547"/>
                  <a:pt x="19377" y="3547"/>
                </a:cubicBezTo>
                <a:cubicBezTo>
                  <a:pt x="21101" y="2356"/>
                  <a:pt x="20215" y="2225"/>
                  <a:pt x="19743" y="2225"/>
                </a:cubicBezTo>
                <a:cubicBezTo>
                  <a:pt x="19611" y="2225"/>
                  <a:pt x="19511" y="2235"/>
                  <a:pt x="19511" y="2235"/>
                </a:cubicBezTo>
                <a:lnTo>
                  <a:pt x="14386" y="5206"/>
                </a:lnTo>
                <a:lnTo>
                  <a:pt x="13195" y="5206"/>
                </a:lnTo>
                <a:lnTo>
                  <a:pt x="8364" y="2516"/>
                </a:lnTo>
                <a:lnTo>
                  <a:pt x="1" y="1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44"/>
          <p:cNvSpPr/>
          <p:nvPr/>
        </p:nvSpPr>
        <p:spPr>
          <a:xfrm>
            <a:off x="8693767" y="4353646"/>
            <a:ext cx="182509" cy="322195"/>
          </a:xfrm>
          <a:custGeom>
            <a:avLst/>
            <a:gdLst/>
            <a:ahLst/>
            <a:cxnLst/>
            <a:rect l="l" t="t" r="r" b="b"/>
            <a:pathLst>
              <a:path w="5140" h="9074" extrusionOk="0">
                <a:moveTo>
                  <a:pt x="3694" y="1"/>
                </a:moveTo>
                <a:cubicBezTo>
                  <a:pt x="3480" y="2276"/>
                  <a:pt x="2503" y="3574"/>
                  <a:pt x="2503" y="3574"/>
                </a:cubicBezTo>
                <a:lnTo>
                  <a:pt x="1" y="3373"/>
                </a:lnTo>
                <a:lnTo>
                  <a:pt x="1" y="3373"/>
                </a:lnTo>
                <a:lnTo>
                  <a:pt x="2102" y="4658"/>
                </a:lnTo>
                <a:cubicBezTo>
                  <a:pt x="2517" y="5621"/>
                  <a:pt x="1125" y="9074"/>
                  <a:pt x="1125" y="9074"/>
                </a:cubicBezTo>
                <a:cubicBezTo>
                  <a:pt x="3226" y="7602"/>
                  <a:pt x="3601" y="5006"/>
                  <a:pt x="3601" y="5006"/>
                </a:cubicBezTo>
                <a:cubicBezTo>
                  <a:pt x="3693" y="5034"/>
                  <a:pt x="3788" y="5045"/>
                  <a:pt x="3877" y="5045"/>
                </a:cubicBezTo>
                <a:cubicBezTo>
                  <a:pt x="4122" y="5045"/>
                  <a:pt x="4323" y="4965"/>
                  <a:pt x="4323" y="4965"/>
                </a:cubicBezTo>
                <a:lnTo>
                  <a:pt x="4778" y="5019"/>
                </a:lnTo>
                <a:lnTo>
                  <a:pt x="4524" y="4765"/>
                </a:lnTo>
                <a:cubicBezTo>
                  <a:pt x="4604" y="4310"/>
                  <a:pt x="3855" y="4149"/>
                  <a:pt x="3855" y="4149"/>
                </a:cubicBezTo>
                <a:cubicBezTo>
                  <a:pt x="3868" y="4136"/>
                  <a:pt x="3882" y="4109"/>
                  <a:pt x="3895" y="4082"/>
                </a:cubicBezTo>
                <a:cubicBezTo>
                  <a:pt x="5139" y="1781"/>
                  <a:pt x="3694" y="1"/>
                  <a:pt x="3694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" name="Google Shape;611;p5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7421" t="4155" r="48532" b="9622"/>
          <a:stretch/>
        </p:blipFill>
        <p:spPr>
          <a:xfrm>
            <a:off x="6030925" y="-55550"/>
            <a:ext cx="3113073" cy="5254574"/>
          </a:xfrm>
          <a:prstGeom prst="rect">
            <a:avLst/>
          </a:prstGeom>
        </p:spPr>
      </p:pic>
      <p:sp>
        <p:nvSpPr>
          <p:cNvPr id="612" name="Google Shape;612;p52"/>
          <p:cNvSpPr/>
          <p:nvPr/>
        </p:nvSpPr>
        <p:spPr>
          <a:xfrm>
            <a:off x="5250483" y="-519509"/>
            <a:ext cx="1755175" cy="6351400"/>
          </a:xfrm>
          <a:custGeom>
            <a:avLst/>
            <a:gdLst/>
            <a:ahLst/>
            <a:cxnLst/>
            <a:rect l="l" t="t" r="r" b="b"/>
            <a:pathLst>
              <a:path w="70207" h="254056" extrusionOk="0">
                <a:moveTo>
                  <a:pt x="50268" y="7191"/>
                </a:moveTo>
                <a:cubicBezTo>
                  <a:pt x="49062" y="13224"/>
                  <a:pt x="45760" y="27638"/>
                  <a:pt x="44553" y="36909"/>
                </a:cubicBezTo>
                <a:cubicBezTo>
                  <a:pt x="43347" y="46180"/>
                  <a:pt x="42458" y="53610"/>
                  <a:pt x="43029" y="62817"/>
                </a:cubicBezTo>
                <a:cubicBezTo>
                  <a:pt x="43601" y="72025"/>
                  <a:pt x="44871" y="83010"/>
                  <a:pt x="47982" y="92154"/>
                </a:cubicBezTo>
                <a:cubicBezTo>
                  <a:pt x="51094" y="101298"/>
                  <a:pt x="58396" y="111204"/>
                  <a:pt x="61698" y="117681"/>
                </a:cubicBezTo>
                <a:cubicBezTo>
                  <a:pt x="65000" y="124158"/>
                  <a:pt x="66397" y="126127"/>
                  <a:pt x="67794" y="131016"/>
                </a:cubicBezTo>
                <a:cubicBezTo>
                  <a:pt x="69191" y="135906"/>
                  <a:pt x="69826" y="142319"/>
                  <a:pt x="70080" y="147018"/>
                </a:cubicBezTo>
                <a:cubicBezTo>
                  <a:pt x="70334" y="151717"/>
                  <a:pt x="70017" y="155337"/>
                  <a:pt x="69318" y="159210"/>
                </a:cubicBezTo>
                <a:cubicBezTo>
                  <a:pt x="68620" y="163084"/>
                  <a:pt x="67223" y="167211"/>
                  <a:pt x="65889" y="170259"/>
                </a:cubicBezTo>
                <a:cubicBezTo>
                  <a:pt x="64556" y="173307"/>
                  <a:pt x="63032" y="175276"/>
                  <a:pt x="61317" y="177498"/>
                </a:cubicBezTo>
                <a:cubicBezTo>
                  <a:pt x="59603" y="179721"/>
                  <a:pt x="57761" y="181308"/>
                  <a:pt x="55602" y="183594"/>
                </a:cubicBezTo>
                <a:cubicBezTo>
                  <a:pt x="53443" y="185880"/>
                  <a:pt x="50649" y="188547"/>
                  <a:pt x="48363" y="191214"/>
                </a:cubicBezTo>
                <a:cubicBezTo>
                  <a:pt x="46077" y="193881"/>
                  <a:pt x="43855" y="196612"/>
                  <a:pt x="41886" y="199596"/>
                </a:cubicBezTo>
                <a:cubicBezTo>
                  <a:pt x="39918" y="202581"/>
                  <a:pt x="37822" y="206073"/>
                  <a:pt x="36552" y="209121"/>
                </a:cubicBezTo>
                <a:cubicBezTo>
                  <a:pt x="35282" y="212169"/>
                  <a:pt x="34520" y="214201"/>
                  <a:pt x="34266" y="217884"/>
                </a:cubicBezTo>
                <a:cubicBezTo>
                  <a:pt x="34012" y="221567"/>
                  <a:pt x="33949" y="227155"/>
                  <a:pt x="35028" y="231219"/>
                </a:cubicBezTo>
                <a:cubicBezTo>
                  <a:pt x="36108" y="235283"/>
                  <a:pt x="37251" y="239538"/>
                  <a:pt x="40743" y="242268"/>
                </a:cubicBezTo>
                <a:cubicBezTo>
                  <a:pt x="44236" y="244999"/>
                  <a:pt x="56174" y="246269"/>
                  <a:pt x="55983" y="247602"/>
                </a:cubicBezTo>
                <a:cubicBezTo>
                  <a:pt x="55793" y="248936"/>
                  <a:pt x="48490" y="250142"/>
                  <a:pt x="39600" y="250269"/>
                </a:cubicBezTo>
                <a:cubicBezTo>
                  <a:pt x="30710" y="250396"/>
                  <a:pt x="8422" y="259858"/>
                  <a:pt x="2643" y="248364"/>
                </a:cubicBezTo>
                <a:cubicBezTo>
                  <a:pt x="-3135" y="236871"/>
                  <a:pt x="2072" y="217440"/>
                  <a:pt x="4929" y="181308"/>
                </a:cubicBezTo>
                <a:cubicBezTo>
                  <a:pt x="7787" y="145177"/>
                  <a:pt x="15597" y="61166"/>
                  <a:pt x="19788" y="31575"/>
                </a:cubicBezTo>
                <a:cubicBezTo>
                  <a:pt x="23979" y="1984"/>
                  <a:pt x="24741" y="8906"/>
                  <a:pt x="30075" y="3762"/>
                </a:cubicBezTo>
                <a:cubicBezTo>
                  <a:pt x="35409" y="-1381"/>
                  <a:pt x="48427" y="143"/>
                  <a:pt x="51792" y="714"/>
                </a:cubicBezTo>
                <a:cubicBezTo>
                  <a:pt x="55158" y="1286"/>
                  <a:pt x="51475" y="1159"/>
                  <a:pt x="50268" y="719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613" name="Google Shape;613;p52"/>
          <p:cNvSpPr txBox="1">
            <a:spLocks noGrp="1"/>
          </p:cNvSpPr>
          <p:nvPr>
            <p:ph type="subTitle" idx="1"/>
          </p:nvPr>
        </p:nvSpPr>
        <p:spPr>
          <a:xfrm>
            <a:off x="722319" y="1086162"/>
            <a:ext cx="5060400" cy="234399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fontAlgn="base"/>
            <a:r>
              <a:rPr lang="en-US" sz="4000" dirty="0" smtClean="0"/>
              <a:t>Yet </a:t>
            </a:r>
            <a:r>
              <a:rPr lang="en-US" sz="4000" dirty="0"/>
              <a:t>- never - in Extremity</a:t>
            </a:r>
            <a:r>
              <a:rPr lang="en-US" sz="4000" dirty="0" smtClean="0"/>
              <a:t>,</a:t>
            </a:r>
            <a:endParaRPr lang="en-US" sz="4000" dirty="0"/>
          </a:p>
          <a:p>
            <a:pPr fontAlgn="base"/>
            <a:r>
              <a:rPr lang="en-US" sz="4000" dirty="0"/>
              <a:t>It asked a crumb - of </a:t>
            </a:r>
            <a:r>
              <a:rPr lang="en-US" sz="4000" dirty="0" smtClean="0"/>
              <a:t>me…</a:t>
            </a:r>
            <a:endParaRPr lang="en-US" sz="4000" dirty="0"/>
          </a:p>
        </p:txBody>
      </p:sp>
      <p:sp>
        <p:nvSpPr>
          <p:cNvPr id="615" name="Google Shape;615;p52"/>
          <p:cNvSpPr/>
          <p:nvPr/>
        </p:nvSpPr>
        <p:spPr>
          <a:xfrm>
            <a:off x="2975859" y="-2198900"/>
            <a:ext cx="3845742" cy="2878858"/>
          </a:xfrm>
          <a:custGeom>
            <a:avLst/>
            <a:gdLst/>
            <a:ahLst/>
            <a:cxnLst/>
            <a:rect l="l" t="t" r="r" b="b"/>
            <a:pathLst>
              <a:path w="64407" h="48214" extrusionOk="0">
                <a:moveTo>
                  <a:pt x="33218" y="1"/>
                </a:moveTo>
                <a:cubicBezTo>
                  <a:pt x="32780" y="1"/>
                  <a:pt x="32342" y="13"/>
                  <a:pt x="31905" y="38"/>
                </a:cubicBezTo>
                <a:cubicBezTo>
                  <a:pt x="22381" y="589"/>
                  <a:pt x="16065" y="9236"/>
                  <a:pt x="7769" y="12644"/>
                </a:cubicBezTo>
                <a:lnTo>
                  <a:pt x="6617" y="13446"/>
                </a:lnTo>
                <a:cubicBezTo>
                  <a:pt x="1880" y="15827"/>
                  <a:pt x="0" y="22695"/>
                  <a:pt x="677" y="27607"/>
                </a:cubicBezTo>
                <a:cubicBezTo>
                  <a:pt x="1880" y="36304"/>
                  <a:pt x="12155" y="41993"/>
                  <a:pt x="20025" y="43672"/>
                </a:cubicBezTo>
                <a:cubicBezTo>
                  <a:pt x="21110" y="43903"/>
                  <a:pt x="22161" y="43993"/>
                  <a:pt x="23192" y="43993"/>
                </a:cubicBezTo>
                <a:cubicBezTo>
                  <a:pt x="26640" y="43993"/>
                  <a:pt x="29861" y="42986"/>
                  <a:pt x="33334" y="42870"/>
                </a:cubicBezTo>
                <a:cubicBezTo>
                  <a:pt x="33540" y="42862"/>
                  <a:pt x="33741" y="42858"/>
                  <a:pt x="33937" y="42858"/>
                </a:cubicBezTo>
                <a:cubicBezTo>
                  <a:pt x="39235" y="42858"/>
                  <a:pt x="41141" y="45715"/>
                  <a:pt x="46216" y="47406"/>
                </a:cubicBezTo>
                <a:cubicBezTo>
                  <a:pt x="47873" y="47959"/>
                  <a:pt x="49355" y="48214"/>
                  <a:pt x="50676" y="48214"/>
                </a:cubicBezTo>
                <a:cubicBezTo>
                  <a:pt x="64406" y="48214"/>
                  <a:pt x="60797" y="20667"/>
                  <a:pt x="55790" y="12619"/>
                </a:cubicBezTo>
                <a:cubicBezTo>
                  <a:pt x="51061" y="5024"/>
                  <a:pt x="42098" y="1"/>
                  <a:pt x="33218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52"/>
          <p:cNvSpPr/>
          <p:nvPr/>
        </p:nvSpPr>
        <p:spPr>
          <a:xfrm rot="5142628">
            <a:off x="4339009" y="4901201"/>
            <a:ext cx="3578111" cy="1989540"/>
          </a:xfrm>
          <a:custGeom>
            <a:avLst/>
            <a:gdLst/>
            <a:ahLst/>
            <a:cxnLst/>
            <a:rect l="l" t="t" r="r" b="b"/>
            <a:pathLst>
              <a:path w="77127" h="42885" extrusionOk="0">
                <a:moveTo>
                  <a:pt x="43739" y="1"/>
                </a:moveTo>
                <a:cubicBezTo>
                  <a:pt x="42185" y="1"/>
                  <a:pt x="40660" y="159"/>
                  <a:pt x="39199" y="491"/>
                </a:cubicBezTo>
                <a:cubicBezTo>
                  <a:pt x="31280" y="2310"/>
                  <a:pt x="24129" y="12061"/>
                  <a:pt x="19493" y="12061"/>
                </a:cubicBezTo>
                <a:cubicBezTo>
                  <a:pt x="18700" y="12061"/>
                  <a:pt x="17981" y="11776"/>
                  <a:pt x="17344" y="11117"/>
                </a:cubicBezTo>
                <a:cubicBezTo>
                  <a:pt x="15928" y="9215"/>
                  <a:pt x="13584" y="7865"/>
                  <a:pt x="11081" y="7865"/>
                </a:cubicBezTo>
                <a:cubicBezTo>
                  <a:pt x="10616" y="7865"/>
                  <a:pt x="10146" y="7911"/>
                  <a:pt x="9675" y="8009"/>
                </a:cubicBezTo>
                <a:cubicBezTo>
                  <a:pt x="1" y="10065"/>
                  <a:pt x="6116" y="24400"/>
                  <a:pt x="9951" y="29388"/>
                </a:cubicBezTo>
                <a:cubicBezTo>
                  <a:pt x="16447" y="37843"/>
                  <a:pt x="29305" y="42884"/>
                  <a:pt x="41566" y="42884"/>
                </a:cubicBezTo>
                <a:cubicBezTo>
                  <a:pt x="52057" y="42884"/>
                  <a:pt x="62111" y="39193"/>
                  <a:pt x="67369" y="30791"/>
                </a:cubicBezTo>
                <a:cubicBezTo>
                  <a:pt x="77126" y="15190"/>
                  <a:pt x="58980" y="1"/>
                  <a:pt x="43739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7" name="Google Shape;617;p52"/>
          <p:cNvSpPr/>
          <p:nvPr/>
        </p:nvSpPr>
        <p:spPr>
          <a:xfrm flipH="1">
            <a:off x="6260801" y="2949041"/>
            <a:ext cx="619606" cy="712280"/>
          </a:xfrm>
          <a:custGeom>
            <a:avLst/>
            <a:gdLst/>
            <a:ahLst/>
            <a:cxnLst/>
            <a:rect l="l" t="t" r="r" b="b"/>
            <a:pathLst>
              <a:path w="17450" h="20060" extrusionOk="0">
                <a:moveTo>
                  <a:pt x="10331" y="12633"/>
                </a:moveTo>
                <a:lnTo>
                  <a:pt x="10137" y="12641"/>
                </a:lnTo>
                <a:lnTo>
                  <a:pt x="10137" y="12641"/>
                </a:lnTo>
                <a:cubicBezTo>
                  <a:pt x="10198" y="12776"/>
                  <a:pt x="10240" y="12822"/>
                  <a:pt x="10268" y="12822"/>
                </a:cubicBezTo>
                <a:cubicBezTo>
                  <a:pt x="10327" y="12822"/>
                  <a:pt x="10331" y="12633"/>
                  <a:pt x="10331" y="12633"/>
                </a:cubicBezTo>
                <a:close/>
                <a:moveTo>
                  <a:pt x="0" y="1"/>
                </a:moveTo>
                <a:lnTo>
                  <a:pt x="187" y="2516"/>
                </a:lnTo>
                <a:lnTo>
                  <a:pt x="2181" y="6263"/>
                </a:lnTo>
                <a:lnTo>
                  <a:pt x="4483" y="12071"/>
                </a:lnTo>
                <a:cubicBezTo>
                  <a:pt x="3754" y="12642"/>
                  <a:pt x="2886" y="12740"/>
                  <a:pt x="2376" y="12740"/>
                </a:cubicBezTo>
                <a:cubicBezTo>
                  <a:pt x="2109" y="12740"/>
                  <a:pt x="1940" y="12713"/>
                  <a:pt x="1940" y="12713"/>
                </a:cubicBezTo>
                <a:lnTo>
                  <a:pt x="1940" y="12713"/>
                </a:lnTo>
                <a:cubicBezTo>
                  <a:pt x="2114" y="13369"/>
                  <a:pt x="3198" y="14707"/>
                  <a:pt x="3198" y="14707"/>
                </a:cubicBezTo>
                <a:lnTo>
                  <a:pt x="4590" y="13891"/>
                </a:lnTo>
                <a:lnTo>
                  <a:pt x="7173" y="13998"/>
                </a:lnTo>
                <a:cubicBezTo>
                  <a:pt x="7173" y="13998"/>
                  <a:pt x="10036" y="14854"/>
                  <a:pt x="12057" y="17129"/>
                </a:cubicBezTo>
                <a:cubicBezTo>
                  <a:pt x="14010" y="19314"/>
                  <a:pt x="17185" y="20005"/>
                  <a:pt x="17434" y="20056"/>
                </a:cubicBezTo>
                <a:lnTo>
                  <a:pt x="17434" y="20056"/>
                </a:lnTo>
                <a:cubicBezTo>
                  <a:pt x="16565" y="19857"/>
                  <a:pt x="13141" y="15296"/>
                  <a:pt x="13141" y="15296"/>
                </a:cubicBezTo>
                <a:lnTo>
                  <a:pt x="9300" y="13141"/>
                </a:lnTo>
                <a:lnTo>
                  <a:pt x="9662" y="12660"/>
                </a:lnTo>
                <a:lnTo>
                  <a:pt x="10137" y="12641"/>
                </a:lnTo>
                <a:lnTo>
                  <a:pt x="10137" y="12641"/>
                </a:lnTo>
                <a:cubicBezTo>
                  <a:pt x="10098" y="12554"/>
                  <a:pt x="10052" y="12430"/>
                  <a:pt x="9996" y="12258"/>
                </a:cubicBezTo>
                <a:cubicBezTo>
                  <a:pt x="9772" y="11567"/>
                  <a:pt x="8987" y="11463"/>
                  <a:pt x="8533" y="11463"/>
                </a:cubicBezTo>
                <a:cubicBezTo>
                  <a:pt x="8337" y="11463"/>
                  <a:pt x="8203" y="11482"/>
                  <a:pt x="8203" y="11482"/>
                </a:cubicBezTo>
                <a:cubicBezTo>
                  <a:pt x="6704" y="10773"/>
                  <a:pt x="5808" y="6825"/>
                  <a:pt x="5808" y="6825"/>
                </a:cubicBezTo>
                <a:lnTo>
                  <a:pt x="0" y="1"/>
                </a:lnTo>
                <a:close/>
                <a:moveTo>
                  <a:pt x="17434" y="20056"/>
                </a:moveTo>
                <a:cubicBezTo>
                  <a:pt x="17439" y="20058"/>
                  <a:pt x="17445" y="20059"/>
                  <a:pt x="17450" y="20060"/>
                </a:cubicBezTo>
                <a:cubicBezTo>
                  <a:pt x="17450" y="20060"/>
                  <a:pt x="17444" y="20059"/>
                  <a:pt x="17434" y="2005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8" name="Google Shape;618;p52"/>
          <p:cNvSpPr/>
          <p:nvPr/>
        </p:nvSpPr>
        <p:spPr>
          <a:xfrm rot="-2126014" flipH="1">
            <a:off x="4259212" y="135397"/>
            <a:ext cx="1279074" cy="479333"/>
          </a:xfrm>
          <a:custGeom>
            <a:avLst/>
            <a:gdLst/>
            <a:ahLst/>
            <a:cxnLst/>
            <a:rect l="l" t="t" r="r" b="b"/>
            <a:pathLst>
              <a:path w="36024" h="13500" extrusionOk="0">
                <a:moveTo>
                  <a:pt x="36024" y="1"/>
                </a:moveTo>
                <a:lnTo>
                  <a:pt x="36024" y="1"/>
                </a:lnTo>
                <a:cubicBezTo>
                  <a:pt x="36024" y="1"/>
                  <a:pt x="36018" y="7"/>
                  <a:pt x="36007" y="20"/>
                </a:cubicBezTo>
                <a:lnTo>
                  <a:pt x="36007" y="20"/>
                </a:lnTo>
                <a:cubicBezTo>
                  <a:pt x="36013" y="14"/>
                  <a:pt x="36018" y="7"/>
                  <a:pt x="36024" y="1"/>
                </a:cubicBezTo>
                <a:close/>
                <a:moveTo>
                  <a:pt x="36007" y="20"/>
                </a:moveTo>
                <a:cubicBezTo>
                  <a:pt x="35150" y="924"/>
                  <a:pt x="27353" y="1847"/>
                  <a:pt x="27353" y="1847"/>
                </a:cubicBezTo>
                <a:lnTo>
                  <a:pt x="22120" y="4925"/>
                </a:lnTo>
                <a:lnTo>
                  <a:pt x="21786" y="4162"/>
                </a:lnTo>
                <a:lnTo>
                  <a:pt x="22098" y="3585"/>
                </a:lnTo>
                <a:lnTo>
                  <a:pt x="22098" y="3585"/>
                </a:lnTo>
                <a:cubicBezTo>
                  <a:pt x="22159" y="3592"/>
                  <a:pt x="22209" y="3595"/>
                  <a:pt x="22250" y="3595"/>
                </a:cubicBezTo>
                <a:cubicBezTo>
                  <a:pt x="22634" y="3595"/>
                  <a:pt x="22227" y="3346"/>
                  <a:pt x="22227" y="3346"/>
                </a:cubicBezTo>
                <a:lnTo>
                  <a:pt x="22098" y="3585"/>
                </a:lnTo>
                <a:lnTo>
                  <a:pt x="22098" y="3585"/>
                </a:lnTo>
                <a:cubicBezTo>
                  <a:pt x="21970" y="3572"/>
                  <a:pt x="21794" y="3543"/>
                  <a:pt x="21558" y="3493"/>
                </a:cubicBezTo>
                <a:cubicBezTo>
                  <a:pt x="21453" y="3470"/>
                  <a:pt x="21351" y="3460"/>
                  <a:pt x="21253" y="3460"/>
                </a:cubicBezTo>
                <a:cubicBezTo>
                  <a:pt x="20041" y="3460"/>
                  <a:pt x="19377" y="5086"/>
                  <a:pt x="19377" y="5086"/>
                </a:cubicBezTo>
                <a:cubicBezTo>
                  <a:pt x="18844" y="5453"/>
                  <a:pt x="18035" y="5584"/>
                  <a:pt x="17149" y="5584"/>
                </a:cubicBezTo>
                <a:cubicBezTo>
                  <a:pt x="14904" y="5584"/>
                  <a:pt x="12164" y="4738"/>
                  <a:pt x="12164" y="4738"/>
                </a:cubicBezTo>
                <a:lnTo>
                  <a:pt x="1" y="6932"/>
                </a:lnTo>
                <a:lnTo>
                  <a:pt x="3118" y="8444"/>
                </a:lnTo>
                <a:lnTo>
                  <a:pt x="8980" y="8659"/>
                </a:lnTo>
                <a:lnTo>
                  <a:pt x="17504" y="9930"/>
                </a:lnTo>
                <a:cubicBezTo>
                  <a:pt x="17771" y="11857"/>
                  <a:pt x="16527" y="13409"/>
                  <a:pt x="16527" y="13409"/>
                </a:cubicBezTo>
                <a:cubicBezTo>
                  <a:pt x="16760" y="13475"/>
                  <a:pt x="17091" y="13500"/>
                  <a:pt x="17454" y="13500"/>
                </a:cubicBezTo>
                <a:cubicBezTo>
                  <a:pt x="18484" y="13500"/>
                  <a:pt x="19765" y="13302"/>
                  <a:pt x="19765" y="13302"/>
                </a:cubicBezTo>
                <a:lnTo>
                  <a:pt x="19752" y="11081"/>
                </a:lnTo>
                <a:lnTo>
                  <a:pt x="21665" y="8070"/>
                </a:lnTo>
                <a:cubicBezTo>
                  <a:pt x="21665" y="8070"/>
                  <a:pt x="24663" y="5246"/>
                  <a:pt x="28784" y="4403"/>
                </a:cubicBezTo>
                <a:cubicBezTo>
                  <a:pt x="32728" y="3584"/>
                  <a:pt x="35753" y="302"/>
                  <a:pt x="36007" y="2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9" name="Google Shape;619;p52"/>
          <p:cNvSpPr/>
          <p:nvPr/>
        </p:nvSpPr>
        <p:spPr>
          <a:xfrm flipH="1">
            <a:off x="6159205" y="2422999"/>
            <a:ext cx="570677" cy="297482"/>
          </a:xfrm>
          <a:custGeom>
            <a:avLst/>
            <a:gdLst/>
            <a:ahLst/>
            <a:cxnLst/>
            <a:rect l="l" t="t" r="r" b="b"/>
            <a:pathLst>
              <a:path w="16072" h="8378" extrusionOk="0">
                <a:moveTo>
                  <a:pt x="9434" y="0"/>
                </a:moveTo>
                <a:lnTo>
                  <a:pt x="8912" y="402"/>
                </a:lnTo>
                <a:cubicBezTo>
                  <a:pt x="8845" y="382"/>
                  <a:pt x="8780" y="373"/>
                  <a:pt x="8718" y="373"/>
                </a:cubicBezTo>
                <a:cubicBezTo>
                  <a:pt x="8024" y="373"/>
                  <a:pt x="7641" y="1499"/>
                  <a:pt x="7641" y="1499"/>
                </a:cubicBezTo>
                <a:cubicBezTo>
                  <a:pt x="7601" y="1459"/>
                  <a:pt x="7561" y="1432"/>
                  <a:pt x="7521" y="1405"/>
                </a:cubicBezTo>
                <a:cubicBezTo>
                  <a:pt x="6022" y="345"/>
                  <a:pt x="4574" y="17"/>
                  <a:pt x="3355" y="17"/>
                </a:cubicBezTo>
                <a:cubicBezTo>
                  <a:pt x="1375" y="17"/>
                  <a:pt x="0" y="883"/>
                  <a:pt x="0" y="883"/>
                </a:cubicBezTo>
                <a:cubicBezTo>
                  <a:pt x="4122" y="1780"/>
                  <a:pt x="6303" y="3854"/>
                  <a:pt x="6303" y="3854"/>
                </a:cubicBezTo>
                <a:lnTo>
                  <a:pt x="5393" y="8377"/>
                </a:lnTo>
                <a:lnTo>
                  <a:pt x="8190" y="4818"/>
                </a:lnTo>
                <a:cubicBezTo>
                  <a:pt x="8336" y="4773"/>
                  <a:pt x="8508" y="4753"/>
                  <a:pt x="8701" y="4753"/>
                </a:cubicBezTo>
                <a:cubicBezTo>
                  <a:pt x="10960" y="4753"/>
                  <a:pt x="16072" y="7547"/>
                  <a:pt x="16072" y="7547"/>
                </a:cubicBezTo>
                <a:cubicBezTo>
                  <a:pt x="13810" y="3386"/>
                  <a:pt x="9153" y="2128"/>
                  <a:pt x="9153" y="2128"/>
                </a:cubicBezTo>
                <a:cubicBezTo>
                  <a:pt x="9421" y="1526"/>
                  <a:pt x="9234" y="803"/>
                  <a:pt x="9234" y="803"/>
                </a:cubicBezTo>
                <a:lnTo>
                  <a:pt x="943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Google Shape;599;p5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17391" r="31784"/>
          <a:stretch/>
        </p:blipFill>
        <p:spPr>
          <a:xfrm>
            <a:off x="-314325" y="-25"/>
            <a:ext cx="3916375" cy="5143502"/>
          </a:xfrm>
          <a:prstGeom prst="rect">
            <a:avLst/>
          </a:prstGeom>
        </p:spPr>
      </p:pic>
      <p:sp>
        <p:nvSpPr>
          <p:cNvPr id="600" name="Google Shape;600;p51"/>
          <p:cNvSpPr/>
          <p:nvPr/>
        </p:nvSpPr>
        <p:spPr>
          <a:xfrm flipH="1">
            <a:off x="3171180" y="-116136"/>
            <a:ext cx="1068625" cy="5899200"/>
          </a:xfrm>
          <a:custGeom>
            <a:avLst/>
            <a:gdLst/>
            <a:ahLst/>
            <a:cxnLst/>
            <a:rect l="l" t="t" r="r" b="b"/>
            <a:pathLst>
              <a:path w="42745" h="235968" extrusionOk="0">
                <a:moveTo>
                  <a:pt x="34062" y="20520"/>
                </a:moveTo>
                <a:cubicBezTo>
                  <a:pt x="33554" y="26807"/>
                  <a:pt x="30760" y="37348"/>
                  <a:pt x="30252" y="44904"/>
                </a:cubicBezTo>
                <a:cubicBezTo>
                  <a:pt x="29744" y="52461"/>
                  <a:pt x="30189" y="58874"/>
                  <a:pt x="31014" y="65859"/>
                </a:cubicBezTo>
                <a:cubicBezTo>
                  <a:pt x="31840" y="72844"/>
                  <a:pt x="34888" y="80020"/>
                  <a:pt x="35205" y="86814"/>
                </a:cubicBezTo>
                <a:cubicBezTo>
                  <a:pt x="35523" y="93609"/>
                  <a:pt x="33554" y="99959"/>
                  <a:pt x="32919" y="106626"/>
                </a:cubicBezTo>
                <a:cubicBezTo>
                  <a:pt x="32284" y="113294"/>
                  <a:pt x="31205" y="118945"/>
                  <a:pt x="31395" y="126819"/>
                </a:cubicBezTo>
                <a:cubicBezTo>
                  <a:pt x="31586" y="134693"/>
                  <a:pt x="32538" y="145615"/>
                  <a:pt x="34062" y="153870"/>
                </a:cubicBezTo>
                <a:cubicBezTo>
                  <a:pt x="35586" y="162125"/>
                  <a:pt x="39142" y="170888"/>
                  <a:pt x="40539" y="176349"/>
                </a:cubicBezTo>
                <a:cubicBezTo>
                  <a:pt x="41936" y="181810"/>
                  <a:pt x="42254" y="183334"/>
                  <a:pt x="42444" y="186636"/>
                </a:cubicBezTo>
                <a:cubicBezTo>
                  <a:pt x="42635" y="189938"/>
                  <a:pt x="43270" y="192796"/>
                  <a:pt x="41682" y="196161"/>
                </a:cubicBezTo>
                <a:cubicBezTo>
                  <a:pt x="40095" y="199527"/>
                  <a:pt x="36602" y="203718"/>
                  <a:pt x="32919" y="206829"/>
                </a:cubicBezTo>
                <a:cubicBezTo>
                  <a:pt x="29236" y="209941"/>
                  <a:pt x="23648" y="211719"/>
                  <a:pt x="19584" y="214830"/>
                </a:cubicBezTo>
                <a:cubicBezTo>
                  <a:pt x="15520" y="217942"/>
                  <a:pt x="9742" y="222450"/>
                  <a:pt x="8535" y="225498"/>
                </a:cubicBezTo>
                <a:cubicBezTo>
                  <a:pt x="7329" y="228546"/>
                  <a:pt x="13679" y="232102"/>
                  <a:pt x="12345" y="233118"/>
                </a:cubicBezTo>
                <a:cubicBezTo>
                  <a:pt x="11012" y="234134"/>
                  <a:pt x="1931" y="239722"/>
                  <a:pt x="534" y="231594"/>
                </a:cubicBezTo>
                <a:cubicBezTo>
                  <a:pt x="-863" y="223466"/>
                  <a:pt x="598" y="220228"/>
                  <a:pt x="3963" y="184350"/>
                </a:cubicBezTo>
                <a:cubicBezTo>
                  <a:pt x="7329" y="148473"/>
                  <a:pt x="15838" y="45857"/>
                  <a:pt x="20727" y="16329"/>
                </a:cubicBezTo>
                <a:cubicBezTo>
                  <a:pt x="25617" y="-13198"/>
                  <a:pt x="31078" y="6487"/>
                  <a:pt x="33300" y="7185"/>
                </a:cubicBezTo>
                <a:cubicBezTo>
                  <a:pt x="35523" y="7884"/>
                  <a:pt x="34570" y="14234"/>
                  <a:pt x="34062" y="2052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601" name="Google Shape;601;p51"/>
          <p:cNvSpPr txBox="1">
            <a:spLocks noGrp="1"/>
          </p:cNvSpPr>
          <p:nvPr>
            <p:ph type="title"/>
          </p:nvPr>
        </p:nvSpPr>
        <p:spPr>
          <a:xfrm>
            <a:off x="4053002" y="1387860"/>
            <a:ext cx="4391100" cy="210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Thanks for your attention!</a:t>
            </a:r>
            <a:endParaRPr dirty="0">
              <a:solidFill>
                <a:schemeClr val="dk2"/>
              </a:solidFill>
            </a:endParaRPr>
          </a:p>
        </p:txBody>
      </p:sp>
      <p:sp>
        <p:nvSpPr>
          <p:cNvPr id="602" name="Google Shape;602;p51"/>
          <p:cNvSpPr/>
          <p:nvPr/>
        </p:nvSpPr>
        <p:spPr>
          <a:xfrm rot="3146014">
            <a:off x="2131840" y="4537723"/>
            <a:ext cx="3299691" cy="1592563"/>
          </a:xfrm>
          <a:custGeom>
            <a:avLst/>
            <a:gdLst/>
            <a:ahLst/>
            <a:cxnLst/>
            <a:rect l="l" t="t" r="r" b="b"/>
            <a:pathLst>
              <a:path w="7142" h="3447" extrusionOk="0">
                <a:moveTo>
                  <a:pt x="4799" y="0"/>
                </a:moveTo>
                <a:cubicBezTo>
                  <a:pt x="4614" y="0"/>
                  <a:pt x="4425" y="20"/>
                  <a:pt x="4237" y="62"/>
                </a:cubicBezTo>
                <a:cubicBezTo>
                  <a:pt x="3587" y="215"/>
                  <a:pt x="2632" y="629"/>
                  <a:pt x="2037" y="629"/>
                </a:cubicBezTo>
                <a:cubicBezTo>
                  <a:pt x="1851" y="629"/>
                  <a:pt x="1700" y="589"/>
                  <a:pt x="1605" y="488"/>
                </a:cubicBezTo>
                <a:cubicBezTo>
                  <a:pt x="1482" y="323"/>
                  <a:pt x="1274" y="192"/>
                  <a:pt x="1051" y="192"/>
                </a:cubicBezTo>
                <a:cubicBezTo>
                  <a:pt x="1002" y="192"/>
                  <a:pt x="953" y="199"/>
                  <a:pt x="903" y="212"/>
                </a:cubicBezTo>
                <a:cubicBezTo>
                  <a:pt x="1" y="388"/>
                  <a:pt x="552" y="1741"/>
                  <a:pt x="928" y="2192"/>
                </a:cubicBezTo>
                <a:cubicBezTo>
                  <a:pt x="1523" y="2976"/>
                  <a:pt x="2722" y="3446"/>
                  <a:pt x="3866" y="3446"/>
                </a:cubicBezTo>
                <a:cubicBezTo>
                  <a:pt x="4844" y="3446"/>
                  <a:pt x="5782" y="3103"/>
                  <a:pt x="6267" y="2317"/>
                </a:cubicBezTo>
                <a:cubicBezTo>
                  <a:pt x="7142" y="939"/>
                  <a:pt x="6069" y="0"/>
                  <a:pt x="4799" y="0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3" name="Google Shape;603;p51"/>
          <p:cNvSpPr/>
          <p:nvPr/>
        </p:nvSpPr>
        <p:spPr>
          <a:xfrm rot="10134965">
            <a:off x="2309073" y="-1149413"/>
            <a:ext cx="2625742" cy="1965586"/>
          </a:xfrm>
          <a:custGeom>
            <a:avLst/>
            <a:gdLst/>
            <a:ahLst/>
            <a:cxnLst/>
            <a:rect l="l" t="t" r="r" b="b"/>
            <a:pathLst>
              <a:path w="64407" h="48214" extrusionOk="0">
                <a:moveTo>
                  <a:pt x="33218" y="1"/>
                </a:moveTo>
                <a:cubicBezTo>
                  <a:pt x="32780" y="1"/>
                  <a:pt x="32342" y="13"/>
                  <a:pt x="31905" y="38"/>
                </a:cubicBezTo>
                <a:cubicBezTo>
                  <a:pt x="22381" y="589"/>
                  <a:pt x="16065" y="9236"/>
                  <a:pt x="7769" y="12644"/>
                </a:cubicBezTo>
                <a:lnTo>
                  <a:pt x="6617" y="13446"/>
                </a:lnTo>
                <a:cubicBezTo>
                  <a:pt x="1880" y="15827"/>
                  <a:pt x="0" y="22695"/>
                  <a:pt x="677" y="27607"/>
                </a:cubicBezTo>
                <a:cubicBezTo>
                  <a:pt x="1880" y="36304"/>
                  <a:pt x="12155" y="41993"/>
                  <a:pt x="20025" y="43672"/>
                </a:cubicBezTo>
                <a:cubicBezTo>
                  <a:pt x="21110" y="43903"/>
                  <a:pt x="22161" y="43993"/>
                  <a:pt x="23192" y="43993"/>
                </a:cubicBezTo>
                <a:cubicBezTo>
                  <a:pt x="26640" y="43993"/>
                  <a:pt x="29861" y="42986"/>
                  <a:pt x="33334" y="42870"/>
                </a:cubicBezTo>
                <a:cubicBezTo>
                  <a:pt x="33540" y="42862"/>
                  <a:pt x="33741" y="42858"/>
                  <a:pt x="33937" y="42858"/>
                </a:cubicBezTo>
                <a:cubicBezTo>
                  <a:pt x="39235" y="42858"/>
                  <a:pt x="41141" y="45715"/>
                  <a:pt x="46216" y="47406"/>
                </a:cubicBezTo>
                <a:cubicBezTo>
                  <a:pt x="47873" y="47959"/>
                  <a:pt x="49355" y="48214"/>
                  <a:pt x="50676" y="48214"/>
                </a:cubicBezTo>
                <a:cubicBezTo>
                  <a:pt x="64406" y="48214"/>
                  <a:pt x="60797" y="20667"/>
                  <a:pt x="55790" y="12619"/>
                </a:cubicBezTo>
                <a:cubicBezTo>
                  <a:pt x="51061" y="5024"/>
                  <a:pt x="42098" y="1"/>
                  <a:pt x="33218" y="1"/>
                </a:cubicBezTo>
                <a:close/>
              </a:path>
            </a:pathLst>
          </a:custGeom>
          <a:gradFill>
            <a:gsLst>
              <a:gs pos="0">
                <a:schemeClr val="lt1"/>
              </a:gs>
              <a:gs pos="100000">
                <a:schemeClr val="accent2"/>
              </a:gs>
            </a:gsLst>
            <a:lin ang="2700006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51"/>
          <p:cNvSpPr/>
          <p:nvPr/>
        </p:nvSpPr>
        <p:spPr>
          <a:xfrm rot="-1083593">
            <a:off x="669632" y="539481"/>
            <a:ext cx="619594" cy="712267"/>
          </a:xfrm>
          <a:custGeom>
            <a:avLst/>
            <a:gdLst/>
            <a:ahLst/>
            <a:cxnLst/>
            <a:rect l="l" t="t" r="r" b="b"/>
            <a:pathLst>
              <a:path w="17450" h="20060" extrusionOk="0">
                <a:moveTo>
                  <a:pt x="10331" y="12633"/>
                </a:moveTo>
                <a:lnTo>
                  <a:pt x="10137" y="12641"/>
                </a:lnTo>
                <a:lnTo>
                  <a:pt x="10137" y="12641"/>
                </a:lnTo>
                <a:cubicBezTo>
                  <a:pt x="10198" y="12776"/>
                  <a:pt x="10240" y="12822"/>
                  <a:pt x="10268" y="12822"/>
                </a:cubicBezTo>
                <a:cubicBezTo>
                  <a:pt x="10327" y="12822"/>
                  <a:pt x="10331" y="12633"/>
                  <a:pt x="10331" y="12633"/>
                </a:cubicBezTo>
                <a:close/>
                <a:moveTo>
                  <a:pt x="0" y="1"/>
                </a:moveTo>
                <a:lnTo>
                  <a:pt x="187" y="2516"/>
                </a:lnTo>
                <a:lnTo>
                  <a:pt x="2181" y="6263"/>
                </a:lnTo>
                <a:lnTo>
                  <a:pt x="4483" y="12071"/>
                </a:lnTo>
                <a:cubicBezTo>
                  <a:pt x="3754" y="12642"/>
                  <a:pt x="2886" y="12740"/>
                  <a:pt x="2376" y="12740"/>
                </a:cubicBezTo>
                <a:cubicBezTo>
                  <a:pt x="2109" y="12740"/>
                  <a:pt x="1940" y="12713"/>
                  <a:pt x="1940" y="12713"/>
                </a:cubicBezTo>
                <a:lnTo>
                  <a:pt x="1940" y="12713"/>
                </a:lnTo>
                <a:cubicBezTo>
                  <a:pt x="2114" y="13369"/>
                  <a:pt x="3198" y="14707"/>
                  <a:pt x="3198" y="14707"/>
                </a:cubicBezTo>
                <a:lnTo>
                  <a:pt x="4590" y="13891"/>
                </a:lnTo>
                <a:lnTo>
                  <a:pt x="7173" y="13998"/>
                </a:lnTo>
                <a:cubicBezTo>
                  <a:pt x="7173" y="13998"/>
                  <a:pt x="10036" y="14854"/>
                  <a:pt x="12057" y="17129"/>
                </a:cubicBezTo>
                <a:cubicBezTo>
                  <a:pt x="14010" y="19314"/>
                  <a:pt x="17185" y="20005"/>
                  <a:pt x="17434" y="20056"/>
                </a:cubicBezTo>
                <a:lnTo>
                  <a:pt x="17434" y="20056"/>
                </a:lnTo>
                <a:cubicBezTo>
                  <a:pt x="16565" y="19857"/>
                  <a:pt x="13141" y="15296"/>
                  <a:pt x="13141" y="15296"/>
                </a:cubicBezTo>
                <a:lnTo>
                  <a:pt x="9300" y="13141"/>
                </a:lnTo>
                <a:lnTo>
                  <a:pt x="9662" y="12660"/>
                </a:lnTo>
                <a:lnTo>
                  <a:pt x="10137" y="12641"/>
                </a:lnTo>
                <a:lnTo>
                  <a:pt x="10137" y="12641"/>
                </a:lnTo>
                <a:cubicBezTo>
                  <a:pt x="10098" y="12554"/>
                  <a:pt x="10052" y="12430"/>
                  <a:pt x="9996" y="12258"/>
                </a:cubicBezTo>
                <a:cubicBezTo>
                  <a:pt x="9772" y="11567"/>
                  <a:pt x="8987" y="11463"/>
                  <a:pt x="8533" y="11463"/>
                </a:cubicBezTo>
                <a:cubicBezTo>
                  <a:pt x="8337" y="11463"/>
                  <a:pt x="8203" y="11482"/>
                  <a:pt x="8203" y="11482"/>
                </a:cubicBezTo>
                <a:cubicBezTo>
                  <a:pt x="6704" y="10773"/>
                  <a:pt x="5808" y="6825"/>
                  <a:pt x="5808" y="6825"/>
                </a:cubicBezTo>
                <a:lnTo>
                  <a:pt x="0" y="1"/>
                </a:lnTo>
                <a:close/>
                <a:moveTo>
                  <a:pt x="17434" y="20056"/>
                </a:moveTo>
                <a:cubicBezTo>
                  <a:pt x="17439" y="20058"/>
                  <a:pt x="17445" y="20059"/>
                  <a:pt x="17450" y="20060"/>
                </a:cubicBezTo>
                <a:cubicBezTo>
                  <a:pt x="17450" y="20060"/>
                  <a:pt x="17444" y="20059"/>
                  <a:pt x="17434" y="2005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p51"/>
          <p:cNvSpPr/>
          <p:nvPr/>
        </p:nvSpPr>
        <p:spPr>
          <a:xfrm flipH="1">
            <a:off x="3016411" y="526156"/>
            <a:ext cx="499306" cy="427262"/>
          </a:xfrm>
          <a:custGeom>
            <a:avLst/>
            <a:gdLst/>
            <a:ahLst/>
            <a:cxnLst/>
            <a:rect l="l" t="t" r="r" b="b"/>
            <a:pathLst>
              <a:path w="14062" h="12033" extrusionOk="0">
                <a:moveTo>
                  <a:pt x="683" y="0"/>
                </a:moveTo>
                <a:cubicBezTo>
                  <a:pt x="444" y="0"/>
                  <a:pt x="215" y="22"/>
                  <a:pt x="0" y="69"/>
                </a:cubicBezTo>
                <a:cubicBezTo>
                  <a:pt x="0" y="69"/>
                  <a:pt x="1917" y="3077"/>
                  <a:pt x="3642" y="3077"/>
                </a:cubicBezTo>
                <a:cubicBezTo>
                  <a:pt x="3700" y="3077"/>
                  <a:pt x="3757" y="3073"/>
                  <a:pt x="3814" y="3066"/>
                </a:cubicBezTo>
                <a:lnTo>
                  <a:pt x="6062" y="5756"/>
                </a:lnTo>
                <a:lnTo>
                  <a:pt x="5915" y="6117"/>
                </a:lnTo>
                <a:lnTo>
                  <a:pt x="4242" y="6920"/>
                </a:lnTo>
                <a:cubicBezTo>
                  <a:pt x="4242" y="6920"/>
                  <a:pt x="4641" y="8568"/>
                  <a:pt x="6525" y="8568"/>
                </a:cubicBezTo>
                <a:cubicBezTo>
                  <a:pt x="6562" y="8568"/>
                  <a:pt x="6599" y="8567"/>
                  <a:pt x="6637" y="8566"/>
                </a:cubicBezTo>
                <a:lnTo>
                  <a:pt x="7266" y="6920"/>
                </a:lnTo>
                <a:lnTo>
                  <a:pt x="11134" y="8794"/>
                </a:lnTo>
                <a:cubicBezTo>
                  <a:pt x="11134" y="8794"/>
                  <a:pt x="11870" y="11363"/>
                  <a:pt x="13877" y="12032"/>
                </a:cubicBezTo>
                <a:cubicBezTo>
                  <a:pt x="13878" y="12032"/>
                  <a:pt x="13879" y="12033"/>
                  <a:pt x="13880" y="12033"/>
                </a:cubicBezTo>
                <a:cubicBezTo>
                  <a:pt x="14062" y="12033"/>
                  <a:pt x="12827" y="6917"/>
                  <a:pt x="11923" y="6372"/>
                </a:cubicBezTo>
                <a:cubicBezTo>
                  <a:pt x="11923" y="6372"/>
                  <a:pt x="10183" y="6198"/>
                  <a:pt x="9113" y="5020"/>
                </a:cubicBezTo>
                <a:lnTo>
                  <a:pt x="9220" y="4659"/>
                </a:lnTo>
                <a:lnTo>
                  <a:pt x="9795" y="4605"/>
                </a:lnTo>
                <a:lnTo>
                  <a:pt x="9474" y="4404"/>
                </a:lnTo>
                <a:cubicBezTo>
                  <a:pt x="9474" y="4404"/>
                  <a:pt x="9513" y="3869"/>
                  <a:pt x="9024" y="3869"/>
                </a:cubicBezTo>
                <a:cubicBezTo>
                  <a:pt x="9018" y="3869"/>
                  <a:pt x="9012" y="3869"/>
                  <a:pt x="9006" y="3869"/>
                </a:cubicBezTo>
                <a:cubicBezTo>
                  <a:pt x="9006" y="3869"/>
                  <a:pt x="8256" y="3950"/>
                  <a:pt x="8149" y="4070"/>
                </a:cubicBezTo>
                <a:cubicBezTo>
                  <a:pt x="8149" y="4070"/>
                  <a:pt x="8105" y="4127"/>
                  <a:pt x="7992" y="4127"/>
                </a:cubicBezTo>
                <a:cubicBezTo>
                  <a:pt x="7725" y="4127"/>
                  <a:pt x="7072" y="3811"/>
                  <a:pt x="5701" y="1688"/>
                </a:cubicBezTo>
                <a:cubicBezTo>
                  <a:pt x="5701" y="1688"/>
                  <a:pt x="2812" y="0"/>
                  <a:pt x="68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6" name="Google Shape;606;p51"/>
          <p:cNvSpPr/>
          <p:nvPr/>
        </p:nvSpPr>
        <p:spPr>
          <a:xfrm>
            <a:off x="3227110" y="4195273"/>
            <a:ext cx="619606" cy="712280"/>
          </a:xfrm>
          <a:custGeom>
            <a:avLst/>
            <a:gdLst/>
            <a:ahLst/>
            <a:cxnLst/>
            <a:rect l="l" t="t" r="r" b="b"/>
            <a:pathLst>
              <a:path w="17450" h="20060" extrusionOk="0">
                <a:moveTo>
                  <a:pt x="10344" y="12632"/>
                </a:moveTo>
                <a:lnTo>
                  <a:pt x="10150" y="12640"/>
                </a:lnTo>
                <a:lnTo>
                  <a:pt x="10150" y="12640"/>
                </a:lnTo>
                <a:cubicBezTo>
                  <a:pt x="10211" y="12776"/>
                  <a:pt x="10253" y="12821"/>
                  <a:pt x="10282" y="12821"/>
                </a:cubicBezTo>
                <a:cubicBezTo>
                  <a:pt x="10340" y="12821"/>
                  <a:pt x="10344" y="12632"/>
                  <a:pt x="10344" y="12632"/>
                </a:cubicBezTo>
                <a:close/>
                <a:moveTo>
                  <a:pt x="0" y="0"/>
                </a:moveTo>
                <a:lnTo>
                  <a:pt x="187" y="2516"/>
                </a:lnTo>
                <a:lnTo>
                  <a:pt x="2181" y="6263"/>
                </a:lnTo>
                <a:lnTo>
                  <a:pt x="4496" y="12070"/>
                </a:lnTo>
                <a:cubicBezTo>
                  <a:pt x="3767" y="12641"/>
                  <a:pt x="2899" y="12740"/>
                  <a:pt x="2389" y="12740"/>
                </a:cubicBezTo>
                <a:cubicBezTo>
                  <a:pt x="2123" y="12740"/>
                  <a:pt x="1954" y="12713"/>
                  <a:pt x="1954" y="12713"/>
                </a:cubicBezTo>
                <a:lnTo>
                  <a:pt x="1954" y="12713"/>
                </a:lnTo>
                <a:cubicBezTo>
                  <a:pt x="2114" y="13368"/>
                  <a:pt x="3212" y="14707"/>
                  <a:pt x="3212" y="14707"/>
                </a:cubicBezTo>
                <a:lnTo>
                  <a:pt x="4590" y="13890"/>
                </a:lnTo>
                <a:lnTo>
                  <a:pt x="7173" y="13997"/>
                </a:lnTo>
                <a:cubicBezTo>
                  <a:pt x="7173" y="13997"/>
                  <a:pt x="10036" y="14854"/>
                  <a:pt x="12070" y="17129"/>
                </a:cubicBezTo>
                <a:cubicBezTo>
                  <a:pt x="14011" y="19313"/>
                  <a:pt x="17185" y="20005"/>
                  <a:pt x="17434" y="20056"/>
                </a:cubicBezTo>
                <a:lnTo>
                  <a:pt x="17434" y="20056"/>
                </a:lnTo>
                <a:cubicBezTo>
                  <a:pt x="16565" y="19856"/>
                  <a:pt x="13141" y="15295"/>
                  <a:pt x="13141" y="15295"/>
                </a:cubicBezTo>
                <a:lnTo>
                  <a:pt x="9314" y="13141"/>
                </a:lnTo>
                <a:lnTo>
                  <a:pt x="9662" y="12659"/>
                </a:lnTo>
                <a:lnTo>
                  <a:pt x="10150" y="12640"/>
                </a:lnTo>
                <a:lnTo>
                  <a:pt x="10150" y="12640"/>
                </a:lnTo>
                <a:cubicBezTo>
                  <a:pt x="10112" y="12553"/>
                  <a:pt x="10065" y="12430"/>
                  <a:pt x="10009" y="12258"/>
                </a:cubicBezTo>
                <a:cubicBezTo>
                  <a:pt x="9785" y="11566"/>
                  <a:pt x="8994" y="11462"/>
                  <a:pt x="8536" y="11462"/>
                </a:cubicBezTo>
                <a:cubicBezTo>
                  <a:pt x="8338" y="11462"/>
                  <a:pt x="8203" y="11482"/>
                  <a:pt x="8203" y="11482"/>
                </a:cubicBezTo>
                <a:cubicBezTo>
                  <a:pt x="6718" y="10772"/>
                  <a:pt x="5808" y="6825"/>
                  <a:pt x="5808" y="6825"/>
                </a:cubicBezTo>
                <a:lnTo>
                  <a:pt x="0" y="0"/>
                </a:lnTo>
                <a:close/>
                <a:moveTo>
                  <a:pt x="17434" y="20056"/>
                </a:moveTo>
                <a:lnTo>
                  <a:pt x="17434" y="20056"/>
                </a:lnTo>
                <a:cubicBezTo>
                  <a:pt x="17439" y="20057"/>
                  <a:pt x="17444" y="20058"/>
                  <a:pt x="17450" y="20059"/>
                </a:cubicBezTo>
                <a:cubicBezTo>
                  <a:pt x="17450" y="20059"/>
                  <a:pt x="17444" y="20058"/>
                  <a:pt x="17434" y="2005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lying Bird Therapy Session by Slidesgo">
  <a:themeElements>
    <a:clrScheme name="Simple Light">
      <a:dk1>
        <a:srgbClr val="1E2E6F"/>
      </a:dk1>
      <a:lt1>
        <a:srgbClr val="F7FAFF"/>
      </a:lt1>
      <a:dk2>
        <a:srgbClr val="3E54AC"/>
      </a:dk2>
      <a:lt2>
        <a:srgbClr val="655DBB"/>
      </a:lt2>
      <a:accent1>
        <a:srgbClr val="BFACE2"/>
      </a:accent1>
      <a:accent2>
        <a:srgbClr val="BBC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E2E6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81</Words>
  <Application>Microsoft Office PowerPoint</Application>
  <PresentationFormat>Экран (16:9)</PresentationFormat>
  <Paragraphs>8</Paragraphs>
  <Slides>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Staatliches</vt:lpstr>
      <vt:lpstr>Outfit</vt:lpstr>
      <vt:lpstr>Arial</vt:lpstr>
      <vt:lpstr>Nunito Light</vt:lpstr>
      <vt:lpstr>Flying Bird Therapy Session by Slidesgo</vt:lpstr>
      <vt:lpstr>“Hope” is the thing with feathers</vt:lpstr>
      <vt:lpstr>Emily Elizabeth Dickinson (December 10, 1830 – May 15, 1886)</vt:lpstr>
      <vt:lpstr> That kept so many warm…</vt:lpstr>
      <vt:lpstr>Презентация PowerPoint</vt:lpstr>
      <vt:lpstr>Thanks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“Hope” is the thing with feathers</dc:title>
  <dc:creator>екатерина шорина</dc:creator>
  <cp:lastModifiedBy>екатерина шорина</cp:lastModifiedBy>
  <cp:revision>6</cp:revision>
  <dcterms:modified xsi:type="dcterms:W3CDTF">2024-02-06T14:28:07Z</dcterms:modified>
</cp:coreProperties>
</file>