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20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00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4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56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56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79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67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3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0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7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7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831A-933D-41DA-8606-7FE00517D928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1507-CAD4-4A38-AE43-96F4573C5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1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9035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ЛНР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Перевальская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специальная (коррекционная) школа-интернат»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06880"/>
            <a:ext cx="9570720" cy="35509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«Предупреждение почечных заболеваний».</a:t>
            </a:r>
          </a:p>
          <a:p>
            <a:pPr algn="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Учитель биологии: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Домбровская Т.С.</a:t>
            </a:r>
          </a:p>
        </p:txBody>
      </p:sp>
    </p:spTree>
    <p:extLst>
      <p:ext uri="{BB962C8B-B14F-4D97-AF65-F5344CB8AC3E}">
        <p14:creationId xmlns:p14="http://schemas.microsoft.com/office/powerpoint/2010/main" val="3999313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4269">
        <p14:reveal/>
      </p:transition>
    </mc:Choice>
    <mc:Fallback>
      <p:transition spd="slow" advTm="42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27275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Пиелонефрит</a:t>
            </a:r>
            <a:r>
              <a:rPr lang="ru-RU" sz="3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воспалительное заболевание почек, источник инфекции может служить воспаление в легких, кишечнике, в матке, а также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кариесный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зуб или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ангина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ovdok.ru/wp-content/uploads/post_5b4e360e3846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770" y="2529840"/>
            <a:ext cx="6829419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06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546">
        <p:split orient="vert"/>
      </p:transition>
    </mc:Choice>
    <mc:Fallback>
      <p:transition spd="slow" advTm="754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03755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Цистит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воспаление слизистой оболочки мочевого пузыря, происходит нарушение его функций, а также изменение осадка мочи, наблюдаются учащение мочеиспускания с резями и болями внизу живота.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olitika-v-rashke.ru/wp-content/uploads/2019/02/32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881" y="2346325"/>
            <a:ext cx="6126957" cy="408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176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832"/>
    </mc:Choice>
    <mc:Fallback>
      <p:transition spd="slow" advTm="983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Мочекаменная болезнь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образование камней в почках. </a:t>
            </a:r>
          </a:p>
        </p:txBody>
      </p:sp>
      <p:pic>
        <p:nvPicPr>
          <p:cNvPr id="5122" name="Picture 2" descr="https://centr-hirurgii-spb.ru/images/article/simptom-mk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511" y="2005457"/>
            <a:ext cx="578955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466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22"/>
    </mc:Choice>
    <mc:Fallback>
      <p:transition spd="slow" advTm="402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болезней выделительной системы 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6640" y="1825625"/>
            <a:ext cx="10297160" cy="4351338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Боли в пояснице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Кровь в моче, помутнение мочи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температуры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артериального давления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Отеки лица, часто в области глаз по утрам, отеки ног 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слабость, потеря аппетита, частая жажда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сухость во рту.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14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482">
        <p:split orient="vert"/>
      </p:transition>
    </mc:Choice>
    <mc:Fallback>
      <p:transition spd="slow" advTm="648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61644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определение болезни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4239"/>
            <a:ext cx="10515600" cy="4002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Цистит-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воспаление мочевого пузыря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Пиелонефрит-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воспаление почки и почечной лоханки.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Мочекаменная болезнь-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образование камней в почках.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5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162">
        <p:split orient="vert"/>
      </p:transition>
    </mc:Choice>
    <mc:Fallback>
      <p:transition spd="slow" advTm="616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заболеваний: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7680" y="1825625"/>
            <a:ext cx="9596120" cy="4351338"/>
          </a:xfrm>
        </p:spPr>
        <p:txBody>
          <a:bodyPr/>
          <a:lstStyle/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Восходящая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инфекция</a:t>
            </a:r>
          </a:p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Болезни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органов</a:t>
            </a:r>
          </a:p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Переохлаждение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Нерациональное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</a:p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Алкоголь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Жесткая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429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920">
        <p:split orient="vert"/>
      </p:transition>
    </mc:Choice>
    <mc:Fallback>
      <p:transition spd="slow" advTm="792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29839"/>
            <a:ext cx="10515600" cy="3647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03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632">
        <p:split orient="vert"/>
      </p:transition>
    </mc:Choice>
    <mc:Fallback>
      <p:transition spd="slow" advTm="263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4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5200"/>
            <a:ext cx="10515600" cy="5211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мы изучили на прошлом уроке?</a:t>
            </a:r>
          </a:p>
        </p:txBody>
      </p:sp>
    </p:spTree>
    <p:extLst>
      <p:ext uri="{BB962C8B-B14F-4D97-AF65-F5344CB8AC3E}">
        <p14:creationId xmlns:p14="http://schemas.microsoft.com/office/powerpoint/2010/main" val="2583159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113">
        <p:split orient="vert"/>
      </p:transition>
    </mc:Choice>
    <mc:Fallback>
      <p:transition spd="slow" advTm="511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575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«Почки орган выделения».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ykl-res.azureedge.net/64f1a6ef-a838-4748-bad7-485cd1256d00/%D0%9F%D0%BE%D1%87%D0%BA%D0%B8%D1%87%D0%B5%D0%BB%D0%BE%D0%B2%D0%B5%D0%BA%D0%B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1960880"/>
            <a:ext cx="61468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160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178">
        <p:split orient="vert"/>
      </p:transition>
    </mc:Choice>
    <mc:Fallback>
      <p:transition spd="slow" advTm="617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предложенных названий органов выбрать те органы, которые относятся к мочевыделительной системе, назвать к какой системе относятся оставшиеся органы….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4960" y="2021839"/>
            <a:ext cx="8498840" cy="41551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почки;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-желудок;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-печень;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-мочевой пузырь;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-мочеточники;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-пищевод;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-кишечник;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-мочеточник.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66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288">
        <p:split orient="vert"/>
      </p:transition>
    </mc:Choice>
    <mc:Fallback>
      <p:transition spd="slow" advTm="728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375285"/>
            <a:ext cx="10977880" cy="1325563"/>
          </a:xfrm>
        </p:spPr>
        <p:txBody>
          <a:bodyPr>
            <a:noAutofit/>
          </a:bodyPr>
          <a:lstStyle/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«Верные и неверные суждения» (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цифры с правильными утверждениями)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73200"/>
            <a:ext cx="11125200" cy="4988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Почки – это парный орган выделительной системы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Основным органом выделительной системы является мочевой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пузырь.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Почки лежат в грудной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Из ненужных и вредных для организма веществ, а также воды в почках образуется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моча.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Почки- основные органы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выделения.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Почки предохраняют организм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 От каждой почки отходит тонкая трубочка – гортань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 Мочевой пузырь — это часть пищеварительной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Мочеточники  соединяют почки с мочевым пузырём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собирается моча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98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487">
        <p:split orient="vert"/>
      </p:transition>
    </mc:Choice>
    <mc:Fallback>
      <p:transition spd="slow" advTm="548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33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0560"/>
            <a:ext cx="10515600" cy="423640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Правильные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1,4,5,6,9 </a:t>
            </a:r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901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191">
        <p:split orient="vert"/>
      </p:transition>
    </mc:Choice>
    <mc:Fallback>
      <p:transition spd="slow" advTm="519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Местоположение почек в организме: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-fakt.ru/wp-content/uploads/2018/09/pochki-fakt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37" y="1917065"/>
            <a:ext cx="51335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82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345">
        <p:split orient="vert"/>
      </p:transition>
    </mc:Choice>
    <mc:Fallback>
      <p:transition spd="slow" advTm="634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Местоположение почек в организме:</a:t>
            </a:r>
            <a:endParaRPr lang="ru-RU" dirty="0"/>
          </a:p>
        </p:txBody>
      </p:sp>
      <p:pic>
        <p:nvPicPr>
          <p:cNvPr id="1026" name="Picture 2" descr="https://shareslide.ru/img/thumbs/3c8e378566b2851f2849314a1c0fe8d2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636" y="1816481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68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757">
        <p:split orient="vert"/>
      </p:transition>
    </mc:Choice>
    <mc:Fallback>
      <p:transition spd="slow" advTm="575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2800"/>
            <a:ext cx="9281160" cy="87788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урока: </a:t>
            </a:r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Заболевания выделительной системы.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Причины заболеваний органов выделительной системы.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заболеваний.</a:t>
            </a:r>
          </a:p>
        </p:txBody>
      </p:sp>
    </p:spTree>
    <p:extLst>
      <p:ext uri="{BB962C8B-B14F-4D97-AF65-F5344CB8AC3E}">
        <p14:creationId xmlns:p14="http://schemas.microsoft.com/office/powerpoint/2010/main" val="798717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586">
        <p:split orient="vert"/>
      </p:transition>
    </mc:Choice>
    <mc:Fallback>
      <p:transition spd="slow" advTm="458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286</Words>
  <Application>Microsoft Office PowerPoint</Application>
  <PresentationFormat>Широкоэкранный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      ГБОУ ЛНР «Перевальская специальная (коррекционная) школа-интернат»   </vt:lpstr>
      <vt:lpstr>Презентация PowerPoint</vt:lpstr>
      <vt:lpstr>«Почки орган выделения».</vt:lpstr>
      <vt:lpstr>Из предложенных названий органов выбрать те органы, которые относятся к мочевыделительной системе, назвать к какой системе относятся оставшиеся органы….</vt:lpstr>
      <vt:lpstr>«Верные и неверные суждения» (выпишите цифры с правильными утверждениями) </vt:lpstr>
      <vt:lpstr>Презентация PowerPoint</vt:lpstr>
      <vt:lpstr>Местоположение почек в организме:</vt:lpstr>
      <vt:lpstr>Местоположение почек в организме:</vt:lpstr>
      <vt:lpstr>План урока:  </vt:lpstr>
      <vt:lpstr>Пиелонефрит - воспалительное заболевание почек, источник инфекции может служить воспаление в легких, кишечнике, в матке, а также кариесный зуб или ангина. </vt:lpstr>
      <vt:lpstr>Цистит – воспаление слизистой оболочки мочевого пузыря, происходит нарушение его функций, а также изменение осадка мочи, наблюдаются учащение мочеиспускания с резями и болями внизу живота. </vt:lpstr>
      <vt:lpstr>Мочекаменная болезнь – образование камней в почках. </vt:lpstr>
      <vt:lpstr>Симптомы болезней выделительной системы . </vt:lpstr>
      <vt:lpstr>Найти определение болезни</vt:lpstr>
      <vt:lpstr>Причины заболеваний: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ЛНР «Перевальская специальная (коррекционная) школа-интернат»</dc:title>
  <dc:creator>Татьяна</dc:creator>
  <cp:lastModifiedBy>Татьяна</cp:lastModifiedBy>
  <cp:revision>15</cp:revision>
  <dcterms:created xsi:type="dcterms:W3CDTF">2024-02-27T17:18:22Z</dcterms:created>
  <dcterms:modified xsi:type="dcterms:W3CDTF">2024-02-28T17:32:57Z</dcterms:modified>
</cp:coreProperties>
</file>