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9" r:id="rId9"/>
    <p:sldId id="271" r:id="rId10"/>
    <p:sldId id="272" r:id="rId11"/>
    <p:sldId id="264" r:id="rId12"/>
    <p:sldId id="265" r:id="rId13"/>
    <p:sldId id="266" r:id="rId14"/>
    <p:sldId id="267" r:id="rId15"/>
    <p:sldId id="268" r:id="rId16"/>
    <p:sldId id="274" r:id="rId17"/>
    <p:sldId id="273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58F2AE7-8BE3-4BD7-B598-9B3F3D466536}" type="datetimeFigureOut">
              <a:rPr lang="ru-RU" smtClean="0"/>
              <a:pPr/>
              <a:t>20.03.2024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300C212-F527-4C1E-AA07-1A410876162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64291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effectLst/>
                <a:latin typeface="Times New Roman" pitchFamily="18" charset="0"/>
                <a:cs typeface="Times New Roman" pitchFamily="18" charset="0"/>
              </a:rPr>
              <a:t>Семинар </a:t>
            </a:r>
            <a:r>
              <a:rPr lang="ru-RU" sz="3100" b="1" dirty="0" smtClean="0">
                <a:effectLst/>
                <a:latin typeface="Times New Roman" pitchFamily="18" charset="0"/>
                <a:cs typeface="Times New Roman" pitchFamily="18" charset="0"/>
              </a:rPr>
              <a:t>- практикум для педагогов на тему: </a:t>
            </a:r>
            <a:r>
              <a:rPr lang="ru-RU" sz="31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effectLst/>
                <a:latin typeface="Times New Roman" pitchFamily="18" charset="0"/>
                <a:cs typeface="Times New Roman" pitchFamily="18" charset="0"/>
              </a:rPr>
              <a:t>«Умные игры в сказках для малышей» в работе с детьми </a:t>
            </a:r>
            <a:r>
              <a:rPr lang="ru-RU" sz="3100" b="1" dirty="0" smtClean="0">
                <a:effectLst/>
                <a:latin typeface="Times New Roman" pitchFamily="18" charset="0"/>
                <a:cs typeface="Times New Roman" pitchFamily="18" charset="0"/>
              </a:rPr>
              <a:t>среднего дошкольного </a:t>
            </a:r>
            <a:r>
              <a:rPr lang="ru-RU" sz="3100" b="1" dirty="0" smtClean="0">
                <a:effectLst/>
                <a:latin typeface="Times New Roman" pitchFamily="18" charset="0"/>
                <a:cs typeface="Times New Roman" pitchFamily="18" charset="0"/>
              </a:rPr>
              <a:t>возраста»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32036" y="4953000"/>
            <a:ext cx="4495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Bookman Old Style" pitchFamily="18" charset="0"/>
              </a:rPr>
              <a:t>Воспитатель МБДОУ №22 «Журавушка» </a:t>
            </a:r>
          </a:p>
          <a:p>
            <a:pPr algn="ctr"/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Bookman Old Style" pitchFamily="18" charset="0"/>
              </a:rPr>
              <a:t>Сидорова Яна Николаевна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43200" y="63246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Bookman Old Style" pitchFamily="18" charset="0"/>
              </a:rPr>
              <a:t>г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Bookman Old Style" pitchFamily="18" charset="0"/>
              </a:rPr>
              <a:t>. Шарыпово, 2024 г.</a:t>
            </a:r>
          </a:p>
        </p:txBody>
      </p:sp>
      <p:pic>
        <p:nvPicPr>
          <p:cNvPr id="5" name="Picture 1" descr="C:\Users\Виталя\Desktop\7316_umnye-igry-v-skazkakh-dlya-m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71678"/>
            <a:ext cx="4572032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2" y="2643182"/>
            <a:ext cx="2600411" cy="283014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12" y="2643182"/>
            <a:ext cx="2602342" cy="28320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15" y="2262979"/>
            <a:ext cx="2417012" cy="32162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15" y="2278112"/>
            <a:ext cx="2418942" cy="32162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8421" y="3356992"/>
            <a:ext cx="2645769" cy="2122234"/>
          </a:xfrm>
          <a:prstGeom prst="rect">
            <a:avLst/>
          </a:prstGeom>
        </p:spPr>
      </p:pic>
      <p:pic>
        <p:nvPicPr>
          <p:cNvPr id="23554" name="Picture 2" descr="C:\Users\Виталя\Desktop\2024-02-21_20-55-47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50" y="0"/>
            <a:ext cx="4062424" cy="9064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9281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Виталя\Desktop\2024-02-21_21-40-1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14290"/>
            <a:ext cx="7696201" cy="1123950"/>
          </a:xfrm>
          <a:prstGeom prst="rect">
            <a:avLst/>
          </a:prstGeom>
          <a:noFill/>
        </p:spPr>
      </p:pic>
      <p:pic>
        <p:nvPicPr>
          <p:cNvPr id="3" name="Рисунок 2" descr="20240209_1031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1455" y="1785926"/>
            <a:ext cx="7098737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Виталя\Desktop\2024-02-21_21-49-5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0646" y="214290"/>
            <a:ext cx="8183354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Виталя\Desktop\2024-02-21_21-51-3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8096" y="285728"/>
            <a:ext cx="8155904" cy="592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Виталя\Desktop\2024-02-21_21-52-1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5286388"/>
            <a:ext cx="7643866" cy="1197701"/>
          </a:xfrm>
          <a:prstGeom prst="rect">
            <a:avLst/>
          </a:prstGeom>
          <a:noFill/>
        </p:spPr>
      </p:pic>
      <p:pic>
        <p:nvPicPr>
          <p:cNvPr id="3" name="Рисунок 2" descr="20240209_10324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285728"/>
            <a:ext cx="6643734" cy="4982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Виталя\Desktop\2024-02-21_21-58-5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142984"/>
            <a:ext cx="7948026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_2024-03-20_1834518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254" y="1000108"/>
            <a:ext cx="8091746" cy="4606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Виталя\Desktop\2024-02-21_21-59-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00108"/>
            <a:ext cx="8143900" cy="4704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3570" y="142852"/>
            <a:ext cx="4402686" cy="5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79 -0.10185 L -0.40712 0.078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25" y="9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596" y="3571876"/>
            <a:ext cx="3489568" cy="6026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6 L 0.34097 -0.4495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49" y="-2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612844"/>
            <a:ext cx="771530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повышение компетентности педагогов в вопросах теоретического и практического использования программы С.В. </a:t>
            </a:r>
            <a:r>
              <a:rPr lang="ru-RU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Макушкиной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«Умные игры в сказках для малышей» в работе с детьми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среднего дошкольного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возраста.</a:t>
            </a:r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познакомить педагогов с 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программой С.В. </a:t>
            </a:r>
            <a:r>
              <a:rPr lang="ru-RU" sz="2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Макушкиной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«Умные игры в сказках для малышей»</a:t>
            </a: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ее особенностями и методами работы;</a:t>
            </a:r>
            <a:b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повысить интерес</a:t>
            </a: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к данной программе и авторским играм; </a:t>
            </a:r>
            <a:endParaRPr lang="ru-RU" sz="2400" cap="none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желание </a:t>
            </a: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применять полученные знания </a:t>
            </a: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своей</a:t>
            </a: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педагогической деятельности.</a:t>
            </a:r>
            <a:b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3504" y="4429132"/>
            <a:ext cx="6737882" cy="5371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7407E-6 L -0.38524 -0.6099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1" y="-30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14478" y="500042"/>
            <a:ext cx="4714908" cy="6123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85185E-6 L 0.38802 -0.000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92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85918" y="357166"/>
            <a:ext cx="6072230" cy="6105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285728"/>
            <a:ext cx="46434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Ритуал прощания</a:t>
            </a:r>
            <a:endParaRPr lang="ru-RU" sz="3200" b="1" dirty="0"/>
          </a:p>
        </p:txBody>
      </p:sp>
      <p:pic>
        <p:nvPicPr>
          <p:cNvPr id="4" name="Рисунок 3" descr="20240209_1035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1500174"/>
            <a:ext cx="8215338" cy="369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714612" y="5786454"/>
            <a:ext cx="5143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БОЛЬШОЕ СПАСИБО!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0"/>
            <a:ext cx="320783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14414" y="1142984"/>
            <a:ext cx="7572396" cy="39703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Период среднего дошкольного возраста, можно обозначить как переход от раннего детства к дошкольному. Идет интенсивное развитие интеллекта.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этом возрасте происходит значительное развитие сферы эмоций. 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возрасте 3,5-5 лет первостепенную важность приобретают контакты со сверстниками,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необходимо взаимодействие с другими детьми. Наблюдается повышенная потребность в признании и уважении со стороны ровесников, и появляются первые трудности установления дружеских связей: обиды, гнев, грусть. Дети этого возраста учатся понимать чувства других, сопереживать. 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Вот почему именно в этот период столь важно создать для ребенка такую социально-развивающую среду, которая воздействовала бы комплексно на его социальное, нравственное и интеллектуальное развитие. И наиболее удачным сочетанием в такой среде нам представляется совмещение: сказка + игры В.В.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Воскобовича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2976" y="785794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ЦЕЛЬ ПРОГРАММЫ: </a:t>
            </a:r>
            <a:r>
              <a:rPr lang="ru-RU" sz="24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гармоничное развитие социально – нравственных начал и интеллектуальных сфер у детей. </a:t>
            </a:r>
            <a:endParaRPr lang="ru-RU" sz="2400" dirty="0"/>
          </a:p>
        </p:txBody>
      </p:sp>
      <p:pic>
        <p:nvPicPr>
          <p:cNvPr id="6" name="Рисунок 5" descr="20240201_1000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143116"/>
            <a:ext cx="5363595" cy="4432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Виталя\Desktop\2024-02-21_20-52-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14356"/>
            <a:ext cx="8143900" cy="5173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Виталя\Desktop\2024-02-21_20-53-4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85794"/>
            <a:ext cx="8143900" cy="5315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5" name="Picture 1" descr="C:\Users\Виталя\Desktop\2024-02-21_20-54-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52709" cy="6858000"/>
          </a:xfrm>
          <a:prstGeom prst="rect">
            <a:avLst/>
          </a:prstGeom>
          <a:noFill/>
        </p:spPr>
      </p:pic>
      <p:pic>
        <p:nvPicPr>
          <p:cNvPr id="4" name="Рисунок 3" descr="20240201_1007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3" y="1643049"/>
            <a:ext cx="2857488" cy="40608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0240201_100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143248"/>
            <a:ext cx="2857488" cy="3714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104" y="785794"/>
            <a:ext cx="6108974" cy="61117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536" b="100000" l="81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2041" y="5640417"/>
            <a:ext cx="1151041" cy="75290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100000" l="565" r="992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27367" y="2834846"/>
            <a:ext cx="951974" cy="14930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667" b="982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66521" y="4736779"/>
            <a:ext cx="1778793" cy="6050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102" b="100000" l="0" r="100000">
                        <a14:foregroundMark x1="18333" y1="9499" x2="20067" y2="28396"/>
                        <a14:foregroundMark x1="34133" y1="72319" x2="54600" y2="91318"/>
                        <a14:foregroundMark x1="64533" y1="63126" x2="93200" y2="92543"/>
                        <a14:foregroundMark x1="90867" y1="93565" x2="74267" y2="96221"/>
                        <a14:foregroundMark x1="74133" y1="96221" x2="59667" y2="62615"/>
                        <a14:foregroundMark x1="25467" y1="64760" x2="40733" y2="97140"/>
                        <a14:foregroundMark x1="40733" y1="96936" x2="62333" y2="976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264" y="1519229"/>
            <a:ext cx="2015308" cy="13156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13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54068" y="235754"/>
            <a:ext cx="1432889" cy="10327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ackgroundRemoval t="0" b="97849" l="0" r="100000">
                        <a14:foregroundMark x1="27655" y1="35215" x2="82847" y2="81452"/>
                        <a14:foregroundMark x1="63011" y1="14516" x2="2334" y2="88172"/>
                        <a14:foregroundMark x1="26138" y1="15860" x2="72462" y2="8333"/>
                        <a14:foregroundMark x1="72462" y1="8333" x2="95449" y2="91667"/>
                        <a14:foregroundMark x1="95449" y1="91667" x2="350" y2="97312"/>
                        <a14:foregroundMark x1="3851" y1="91129" x2="25671" y2="7258"/>
                        <a14:foregroundMark x1="27071" y1="52151" x2="80863" y2="97849"/>
                        <a14:backgroundMark x1="6068" y1="9140" x2="3967" y2="56452"/>
                        <a14:backgroundMark x1="82847" y1="3226" x2="96033" y2="556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45738" y="3717031"/>
            <a:ext cx="1161221" cy="504057"/>
          </a:xfrm>
          <a:prstGeom prst="rect">
            <a:avLst/>
          </a:prstGeom>
        </p:spPr>
      </p:pic>
      <p:pic>
        <p:nvPicPr>
          <p:cNvPr id="20482" name="Picture 2" descr="C:\Users\Виталя\Desktop\2024-02-21_20-54-47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0"/>
            <a:ext cx="4000528" cy="857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656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66441 0.03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29" y="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0.34913 -0.27523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65" y="-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0.34913 -0.2752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65" y="-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-0.34913 -0.2752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65" y="-1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1111E-6 L -0.57466 0.5185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33" y="2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22222E-6 L -0.41528 0.76829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64" y="38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058"/>
          <a:stretch/>
        </p:blipFill>
        <p:spPr>
          <a:xfrm>
            <a:off x="4738255" y="1214422"/>
            <a:ext cx="4405745" cy="504644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9091"/>
          <a:stretch/>
        </p:blipFill>
        <p:spPr>
          <a:xfrm>
            <a:off x="214282" y="1214422"/>
            <a:ext cx="4519957" cy="4801755"/>
          </a:xfrm>
          <a:prstGeom prst="rect">
            <a:avLst/>
          </a:prstGeom>
        </p:spPr>
      </p:pic>
      <p:pic>
        <p:nvPicPr>
          <p:cNvPr id="22530" name="Picture 2" descr="C:\Users\Виталя\Desktop\2024-02-21_20-55-1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0"/>
            <a:ext cx="3781435" cy="8420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5370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328</TotalTime>
  <Words>196</Words>
  <Application>Microsoft Office PowerPoint</Application>
  <PresentationFormat>Экран (4:3)</PresentationFormat>
  <Paragraphs>14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Солнцестояние</vt:lpstr>
      <vt:lpstr> Семинар - практикум для педагогов на тему:  «Умные игры в сказках для малышей» в работе с детьми среднего дошкольного возраста» </vt:lpstr>
      <vt:lpstr>Слайд 2</vt:lpstr>
      <vt:lpstr>АКТУАЛЬНОСТЬ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для педагогов на тему:  «Умные игры в сказках для малышей» в работе с детьми среднего возраста» </dc:title>
  <dc:creator>Виталя</dc:creator>
  <cp:lastModifiedBy>Виталя</cp:lastModifiedBy>
  <cp:revision>19</cp:revision>
  <dcterms:created xsi:type="dcterms:W3CDTF">2024-02-21T11:20:06Z</dcterms:created>
  <dcterms:modified xsi:type="dcterms:W3CDTF">2024-03-20T11:46:43Z</dcterms:modified>
</cp:coreProperties>
</file>