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58" r:id="rId7"/>
    <p:sldId id="269" r:id="rId8"/>
    <p:sldId id="273" r:id="rId9"/>
    <p:sldId id="271" r:id="rId10"/>
    <p:sldId id="276" r:id="rId11"/>
    <p:sldId id="277" r:id="rId12"/>
    <p:sldId id="281" r:id="rId13"/>
    <p:sldId id="283" r:id="rId14"/>
    <p:sldId id="282" r:id="rId15"/>
    <p:sldId id="280" r:id="rId16"/>
    <p:sldId id="288" r:id="rId17"/>
    <p:sldId id="287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692696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Консультация для педагогов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060848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Технологии музейной педагогики</a:t>
            </a:r>
          </a:p>
          <a:p>
            <a:pPr algn="ctr"/>
            <a:r>
              <a:rPr lang="ru-RU" sz="2800" b="1" i="1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условиях дошкольного образовательного учреждения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7864" y="5229200"/>
            <a:ext cx="5256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Подготовила </a:t>
            </a:r>
          </a:p>
          <a:p>
            <a:pPr algn="r"/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оспитатель группы «Колобок»</a:t>
            </a:r>
          </a:p>
          <a:p>
            <a:pPr algn="r"/>
            <a:r>
              <a:rPr lang="ru-RU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Крышун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А.О. </a:t>
            </a:r>
            <a:endParaRPr lang="ru-RU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8033" y="47667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Этапы создания мини-музея в ДОУ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22362" y="1059284"/>
            <a:ext cx="781329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AutoNum type="arabicPeriod"/>
              <a:tabLst>
                <a:tab pos="0" algn="l"/>
              </a:tabLst>
            </a:pPr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Подготовительный: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 планирование мини- музея (выбор темы мини-музея, разработка алгоритма по созданию мини-музея в группе, постановка целей и задач перед родителями воспитанников (родительские собрания, консультации, индивидуальная работа, анкетирование).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7644" y="2723490"/>
            <a:ext cx="7813297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2. Практический: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места размещения мини-музея (с учетом количества посетителей и экспонатов); планирование экспозиций (сменные, постоянные, по тематике, материалам, по решаемой задаче); выбор дизайна оформления мини-музея (с учетом эстетических, санитарно-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норм, требований правил безопасности); подбор экспонатов; оформление визитки и паспорта мини-музея; разработка форм работы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экспозициями;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ознакомительной экскурсии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(подбор экскурсоводов, разработка тематики и содержания экскурсии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 разработка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перспективно-тематического плана работы: конспектов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с использованием экспозиций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мини-музея, мероприятий для родителей, конкурсов и выставок, материалов для проведения анкетирования, диагностики.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90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Выбор дизайна оформления и размещение экспонатов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363593"/>
            <a:ext cx="8208912" cy="1525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Наиболее оптимальным размещения экспонатов мини-музея является на разных уровнях: вертикальном и горизонтальным.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Решить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эту задачу помогут стеллажи и настенные полочки, ширмы, стенды, столики разной величины,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тумбы, крючки,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мобили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, размещение мелкого материала на сухих или искусственных ветках деревьев.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33" y="3068960"/>
            <a:ext cx="2304256" cy="333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116" y="3068961"/>
            <a:ext cx="2311783" cy="336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44" y="3068961"/>
            <a:ext cx="2376580" cy="346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46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Подбор экспонатов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44" y="960440"/>
            <a:ext cx="2857452" cy="298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0441"/>
            <a:ext cx="3924865" cy="2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47325"/>
            <a:ext cx="3816424" cy="285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09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8033" y="4766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Оформление визитки и паспорта мини-музея</a:t>
            </a:r>
            <a:endParaRPr lang="ru-RU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61317"/>
            <a:ext cx="2575693" cy="3568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464" y="2745444"/>
            <a:ext cx="2601614" cy="359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073" y="938337"/>
            <a:ext cx="2899683" cy="405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Схема описания экспонатов в паспорте мини-музея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124744"/>
            <a:ext cx="7741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44254" y="1309410"/>
            <a:ext cx="7741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 (фотография) экспоната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4" y="1792110"/>
            <a:ext cx="7741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указываются научные, бытовые, народные названия. Можно подчеркнуть, почему именно так называется.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5" y="2376885"/>
            <a:ext cx="7741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собран: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место сбора, его особенности: например, горы, страна (если это не Россия), среда (водная, наземно-воздушная, почвенная).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345" y="3039199"/>
            <a:ext cx="77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 собран: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ФИО «дарителя». Можно выделить семейные экспонаты, указав не только фамилию семьи, но и имена взрослых и детей.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005" y="3665648"/>
            <a:ext cx="77412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Краткая информация об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экспонате: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материал, особенности, как используется человеком.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1632" y="4250423"/>
            <a:ext cx="7752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использовать в работе с детьми: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образовательных областях используется экспонат; на что обратить внимание при работе с детьми; какие виды деятельности можно использовать (экспериментирование, рисование, моделирование и т.д.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932" y="5422631"/>
            <a:ext cx="7752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литература.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32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 определении содержания мини-музея необходимо: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774128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 подобрать разнообразные музейные экспонаты и их количество.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Определяя тематику экспозиций, придерживаться правила «постепенной смены»: что-то для детей остается знакомым, а что-то новое вносится поэтапно.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начальном этапе нет разнообразия материала – не выставляйте весь. Необходимо постоянно поддерживать живой интерес дошкольников к музею и не допускать однообразия.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выстраивать перспективу работы музея. Не стоит гнаться за активным обновлением материалов. Отдельные темы и экспонаты будут присутствовать в вашем музее с определенной цикличностью, ведь знакомство с отдельными темами проходит у дошкольников поэтапно, с добавлениями и усложнениями в зависимости от возраста.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7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Тематика мини-музея</a:t>
            </a:r>
            <a:endParaRPr lang="ru-RU" sz="2400" dirty="0"/>
          </a:p>
        </p:txBody>
      </p:sp>
      <p:sp>
        <p:nvSpPr>
          <p:cNvPr id="3" name="Пятно 1 2"/>
          <p:cNvSpPr/>
          <p:nvPr/>
        </p:nvSpPr>
        <p:spPr>
          <a:xfrm>
            <a:off x="755576" y="938337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8032" y="1700808"/>
            <a:ext cx="1691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«Чудо – дерево»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3347864" y="996687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8108" y="1700808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«Город мастеров»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6012160" y="966547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2404" y="1700808"/>
            <a:ext cx="16917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«Лучший друг»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737787" y="2919231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3347863" y="2953154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6140590" y="2906696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1147664" y="4725144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ятно 1 13"/>
          <p:cNvSpPr/>
          <p:nvPr/>
        </p:nvSpPr>
        <p:spPr>
          <a:xfrm>
            <a:off x="3707006" y="4725143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ятно 1 14"/>
          <p:cNvSpPr/>
          <p:nvPr/>
        </p:nvSpPr>
        <p:spPr>
          <a:xfrm>
            <a:off x="6444208" y="4725142"/>
            <a:ext cx="2232248" cy="1986607"/>
          </a:xfrm>
          <a:prstGeom prst="irregularSeal1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»»»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25820" y="3651268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«Мини-музей книги»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32896" y="3651268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«Игрушки - забавы»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1326" y="3651268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«Мой родной город»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17908" y="5538194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«Театральные куклы»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77250" y="5549170"/>
            <a:ext cx="16917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«Картинная галерея»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62045" y="5302948"/>
            <a:ext cx="1691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«Воинской доблести и славы»»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9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Разработка форм работы с экспозициями мини-музеев</a:t>
            </a:r>
            <a:endParaRPr lang="ru-RU" sz="2400" dirty="0"/>
          </a:p>
        </p:txBody>
      </p:sp>
      <p:sp>
        <p:nvSpPr>
          <p:cNvPr id="3" name="Овал 2"/>
          <p:cNvSpPr/>
          <p:nvPr/>
        </p:nvSpPr>
        <p:spPr>
          <a:xfrm>
            <a:off x="755576" y="1988840"/>
            <a:ext cx="3024336" cy="2232248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64016" y="2812576"/>
            <a:ext cx="2915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экспозициями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00521" y="1619508"/>
            <a:ext cx="2483847" cy="5133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400521" y="1619508"/>
            <a:ext cx="2195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Занятия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116" y="2388861"/>
            <a:ext cx="2483847" cy="542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580131" y="2443244"/>
            <a:ext cx="2195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Экскурсии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78707" y="3135741"/>
            <a:ext cx="2483847" cy="542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37013" y="3916901"/>
            <a:ext cx="2483847" cy="542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56126" y="4636637"/>
            <a:ext cx="2463837" cy="6628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37013" y="5445224"/>
            <a:ext cx="2483847" cy="542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478707" y="3191656"/>
            <a:ext cx="262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Дидактические  игры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6126" y="4003593"/>
            <a:ext cx="2320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задания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2041" y="4653136"/>
            <a:ext cx="284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Исследовательская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деятельность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6058" y="5393416"/>
            <a:ext cx="284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Продуктивная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деятельность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3563887" y="1876182"/>
            <a:ext cx="1728193" cy="51268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716288" y="2541262"/>
            <a:ext cx="1575792" cy="11895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923928" y="3191656"/>
            <a:ext cx="1368152" cy="26725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779911" y="3560988"/>
            <a:ext cx="1512169" cy="62727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3563887" y="3916901"/>
            <a:ext cx="1728193" cy="1059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131840" y="4221088"/>
            <a:ext cx="2160240" cy="149549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1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Результативность реализации технологий музейной педагогики в ДОУ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У ребенка появляется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стать интеллигентным человеком, с детства приобщенным к культуре и к одному из ее замечательных проявлений – 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музею.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, полюбив и освоив музейное пространство, станут в старшем возрасте наиболее благодарными и восприимчивыми посетителями музейных выставок и культурных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событий.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детей формируется ценностное отношение к истории, появляется интерес к музеям и выставкам, развивается эмоциональный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отклик.</a:t>
            </a: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395657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772816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«Музей – это смесь искусства и истории, документа и романа, которая посылает нам через многие годы луч света и доносит уникальные по ценности опыт и знания».</a:t>
            </a:r>
          </a:p>
          <a:p>
            <a:r>
              <a:rPr lang="ru-RU" sz="2400" dirty="0" smtClean="0"/>
              <a:t>        </a:t>
            </a:r>
          </a:p>
          <a:p>
            <a:pPr algn="ctr"/>
            <a:r>
              <a:rPr lang="ru-RU" sz="2400" dirty="0" smtClean="0"/>
              <a:t>Ф</a:t>
            </a:r>
            <a:r>
              <a:rPr lang="ru-RU" sz="2400" dirty="0"/>
              <a:t>. </a:t>
            </a:r>
            <a:r>
              <a:rPr lang="ru-RU" sz="2400" dirty="0" err="1" smtClean="0"/>
              <a:t>Дзери</a:t>
            </a:r>
            <a:r>
              <a:rPr lang="ru-RU" sz="2400" dirty="0" smtClean="0"/>
              <a:t> (итальянский историк искусства)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753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764704"/>
            <a:ext cx="76328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 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область научного знания, возникающая на стыке педагогики, психологии, музееведения, искусства (как части общей культуры) и краеведения. Она исследует музейные формы коммуникации, характер использования музейных средств в передаче и восприятии информации с точки зрения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педагогики» (определение дано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Е.Б.Медведевой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М.Ю.Юхневич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365142"/>
            <a:ext cx="792088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музейной педагогики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инновационной педагогической технологии: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-имеет богатый содержательный (разнообразие тем) и методологический (методы и формы сотрудничества с детьми)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познавательного, речевого, социально-коммуникативного, художественно-эстетического и физического развития дошкольников.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-несет потенциал развития личности, мотивации и способности дошкольника в различных видах деятельности (игровой, коммуникативной, трудовой, познавательно-исследовательской музыкальной, художественной, восприятии художественной литературы и фольклора). 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-представляет собой ресурс интеграции образовательных областей в предметно-развивающем пространстве ДОУ (познавательное развитие, речевое развитие, социально-коммуникативное развитие, художественно-эстетическое и физическое развитие).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-отличается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наличием партнерской (равноправной) позиции взрослого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ребенка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партнерской формой организации (возможность свободного замещения, перемещения и общения детей в процессе образовательной деятельности);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единению детско-родительского и педагогического коллектива.</a:t>
            </a:r>
          </a:p>
        </p:txBody>
      </p:sp>
    </p:spTree>
    <p:extLst>
      <p:ext uri="{BB962C8B-B14F-4D97-AF65-F5344CB8AC3E}">
        <p14:creationId xmlns:p14="http://schemas.microsoft.com/office/powerpoint/2010/main" val="272090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83671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Требования к музейной педагогике</a:t>
            </a:r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580" y="3552235"/>
            <a:ext cx="2509838" cy="153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55383" y="4102825"/>
            <a:ext cx="2088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Музейная педагогика должна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786279"/>
            <a:ext cx="2184949" cy="157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2294" y="2638779"/>
            <a:ext cx="2088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 цельностью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73493"/>
            <a:ext cx="2606548" cy="155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343326" y="2313468"/>
            <a:ext cx="2088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 системностью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2930960" y="2422334"/>
            <a:ext cx="1136984" cy="1129901"/>
          </a:xfrm>
          <a:prstGeom prst="straightConnector1">
            <a:avLst/>
          </a:prstGeom>
          <a:ln w="2222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030" idx="1"/>
          </p:cNvCxnSpPr>
          <p:nvPr/>
        </p:nvCxnSpPr>
        <p:spPr>
          <a:xfrm flipV="1">
            <a:off x="4932040" y="2448621"/>
            <a:ext cx="1152128" cy="1103615"/>
          </a:xfrm>
          <a:prstGeom prst="straightConnector1">
            <a:avLst/>
          </a:prstGeom>
          <a:ln w="2222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14" y="4845770"/>
            <a:ext cx="2366947" cy="169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152571" y="5537990"/>
            <a:ext cx="2088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возрастные особенности детей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H="1">
            <a:off x="2267745" y="4102825"/>
            <a:ext cx="1176836" cy="742945"/>
          </a:xfrm>
          <a:prstGeom prst="straightConnector1">
            <a:avLst/>
          </a:prstGeom>
          <a:ln w="2222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86" y="4822810"/>
            <a:ext cx="2479263" cy="169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6343326" y="5430269"/>
            <a:ext cx="2088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связанной с программой ДОУ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5954418" y="4032346"/>
            <a:ext cx="1569910" cy="719985"/>
          </a:xfrm>
          <a:prstGeom prst="straightConnector1">
            <a:avLst/>
          </a:prstGeom>
          <a:ln w="2222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3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1659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Принципы музейной педагогики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94809" y="1118682"/>
            <a:ext cx="8064896" cy="55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Наглядность.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Доступность.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Динамичность.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Содержательность (материал должен иметь образовательно-воспитательное значение для детей, вызывать в детях любознательность.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Обязательное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предметного мира музея с программой, ориентированной на проявление активности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Последовательность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ознакомления детей с музейными коллекциями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соответствии с задачами воспитания дошкольников на каждом возрастном этапе).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Гуманизм (экспонаты должны вызывать бережное отношение к вещам).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Поощрение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вопросов и фантазий при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 усвоении музейного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наследия, которая проявляется на уровне практической деятельности как отражении полученных знаний и впечатлений в продуктивной деятельности (художественном творчестве, сочинении историй и т.д.).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Подвижность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занятий-экскурсий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(четкий сценарий, но с возможностью импровизации).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Любая экспозиция должна учитывать следующую логическую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цепочку: восприятие – понимание – осмысление – закрепление – применение.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00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Важнейшим элементом технологии музейной педагогики является обязательное включение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практической части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знакомство с музейными экспозициями.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могут быть такие виды работы и игр, как: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827584" y="2060848"/>
            <a:ext cx="3024336" cy="151216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827584" y="1916832"/>
            <a:ext cx="3024336" cy="1800200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43608" y="2086057"/>
            <a:ext cx="2592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музейных дневников (с рисунками, коллажами, аппликациями,  схемами)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644008" y="1916832"/>
            <a:ext cx="3240360" cy="1854906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860032" y="2155212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домашних заданий (нарисовать, вылепить, придумать свое название, загадку, сочинить сказку и др.)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479098" y="4149080"/>
            <a:ext cx="3317038" cy="201622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79098" y="4205406"/>
            <a:ext cx="33170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музейного содержания: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игры-развлечения, игры-путешествия, игры-графические упражнения, интеллектуально-творческие игры, игры по сюжетам литературных произведений.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62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83671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Задачи музейной педагогики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1556792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Учить ребёнка видеть историко-культурный контекст окружающих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вещей, </a:t>
            </a:r>
            <a:r>
              <a:rPr lang="ru-RU" altLang="ru-RU" sz="1600" dirty="0" err="1" smtClean="0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оценивать его с точки зрения развития истории и культуры.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Формировать понимание взаимосвязи исторических эпох и своей причастности к иному времени, другой культуре посредством общения с памятниками истории и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культуры.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Формировать способность к воссозданию образа соответствующей эпохи на основе общения с культурным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наследием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, т.е. к художественному восприятию действительности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Развивать способность к эстетическому созерцанию и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сопереживанию.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Развивать способность и потребность самостоятельно осваивать окружающий мир путём изучения культурного наследия разных эпох и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народов.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Воспитывать  уважение к другим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культурам.</a:t>
            </a: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Организация мини-музея в ДОУ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67944" y="1031048"/>
            <a:ext cx="7813296" cy="1894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Мини-музей в детском саду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особое специально организованное пространство, позволяющее наполнить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-образовательную деятельность новыми формами, обогатить предметно-развивающую среду в ДОУ; способствующее расширению кругозора  детей и взрослых, повышению  образованности, воспитанности, приобщению к вечным ценностям.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6160" y="2904531"/>
            <a:ext cx="77768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мини-музея: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(как способ познания, переживания, сопричастности).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(возможность для оптимального самовыражения через право выбора).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(поощрять и провоцировать творческую деятельность).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Гуманность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(создание творческой атмосферы, ценностного отношения к экспонатам).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Предметность и наглядность.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деятельности.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Полифункциональность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51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8033" y="47667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Педагогические функции мини-музеев</a:t>
            </a:r>
            <a:endParaRPr lang="ru-RU" sz="2800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83568" y="1124744"/>
            <a:ext cx="3168352" cy="2232248"/>
          </a:xfrm>
          <a:prstGeom prst="flowChartAlternateProcess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7584" y="1167654"/>
            <a:ext cx="30243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зрительно-слухового восприятия, усвоение информации; использование дидактических материалов, расширяющих рамки образовательной программы, стимулирующих интерес к объектам.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644008" y="1124744"/>
            <a:ext cx="3528392" cy="2232248"/>
          </a:xfrm>
          <a:prstGeom prst="flowChartAlternateProcess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788024" y="1294889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мышления, развитие интеллектуальных  чувств, памяти, сенсорно-физиологических структур, обогащение словарного запаса.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339752" y="3789041"/>
            <a:ext cx="3816424" cy="2160240"/>
          </a:xfrm>
          <a:prstGeom prst="flowChartAlternateProcess">
            <a:avLst/>
          </a:prstGeom>
          <a:noFill/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55776" y="3961974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Целенаправленная деятельность по формированию личностных качеств, взглядов, убеждений детей, включение их в систему воспитания, нацеленную на приобретение не только знаний, но и других элементов социального опыта.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4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1319</Words>
  <Application>Microsoft Office PowerPoint</Application>
  <PresentationFormat>Экран (4:3)</PresentationFormat>
  <Paragraphs>116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laptop</dc:creator>
  <cp:lastModifiedBy>laptop</cp:lastModifiedBy>
  <cp:revision>38</cp:revision>
  <dcterms:created xsi:type="dcterms:W3CDTF">2023-03-22T12:18:30Z</dcterms:created>
  <dcterms:modified xsi:type="dcterms:W3CDTF">2023-04-02T16:36:36Z</dcterms:modified>
</cp:coreProperties>
</file>