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7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F26408-DB79-45A8-A5D4-A20DF511AF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7F4AEA6-C352-4177-A4E5-9668278ED7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18A7B3-0740-41D9-A367-C435D87E6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0BF60-580B-49EF-9289-6F379AAAAEC1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91E1B36-C283-45EF-9D71-222DDA86D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503D386-166D-41CC-A52D-26BB7BD07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CAD70-5B35-47E8-9339-B3FDC0D136FB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48BA332-0F43-4430-8B1B-FF64DB0042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3E06A9B-0ABD-4EC6-BBD9-DF648753D69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000" y="-547387"/>
            <a:ext cx="8387006" cy="81147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26855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AA032E-2285-42C1-AADB-58FC85B74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4971439-2D1D-4E26-AB1B-79CC16BF2E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708FF7-8715-461C-B391-CED7E2F1F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0BF60-580B-49EF-9289-6F379AAAAEC1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A61D78-D33C-4DBE-A7BE-92E658CD7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E91293A-0C53-4F54-945E-C0B4411D1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CAD70-5B35-47E8-9339-B3FDC0D136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572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E69C44C-F650-494D-ACE9-23464AD9D5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010E215-5966-44A6-A27B-36A2012524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15C4CC-025B-47E3-84C7-B9A6F3B848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0BF60-580B-49EF-9289-6F379AAAAEC1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F37EFF5-5B8D-406B-881A-6F357B5A4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C0B8F6-549F-4BCE-BAAF-2D013D132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CAD70-5B35-47E8-9339-B3FDC0D136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756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50B353-13A1-4FD5-961B-C60B9F3EB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A6A3BB-B3B9-4145-AFB7-410CABBDCA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5F01564-CA67-45DD-8225-D29FA397C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0BF60-580B-49EF-9289-6F379AAAAEC1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6AA4E2E-3ED9-4DDF-8E2F-FF4286151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4C3DE31-E31B-460D-B328-D4C13752D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CAD70-5B35-47E8-9339-B3FDC0D136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572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49BA99-277E-46C1-A6E0-27EF3F028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4359D58-F3B5-4AD7-8E58-149A13D8C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B06FDEC-7075-4D75-A3DD-79EB3F5E8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0BF60-580B-49EF-9289-6F379AAAAEC1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6303487-ECE5-4ED2-AE00-261927FFC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A45B600-6C07-4351-A515-100603083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CAD70-5B35-47E8-9339-B3FDC0D136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314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A7C2DD-FB83-4A00-97C1-4C0D7CA04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856229-DF07-4C80-AC7A-EE3FF10CE3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51B31A4-1C42-434F-B2B8-83E53197B4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561132A-6BD1-4D08-9B74-E05742641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0BF60-580B-49EF-9289-6F379AAAAEC1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04EEE57-8323-4F83-BFD8-0B32DCF40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71F35BA-1E64-4CFF-868D-65525EF69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CAD70-5B35-47E8-9339-B3FDC0D136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861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FA5A92-E9E7-4328-AB8A-1B5CCC7A0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8B73538-C973-415B-954B-C40C649EA2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D2AE862-F6C2-45D5-9465-BB3CFD26C0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2753868-DBCD-46D8-990D-1670AF9135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752F433-EED0-4642-BFC7-88365EE5AF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FF08D85-F92C-4AA3-AF0A-CC25D06AE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0BF60-580B-49EF-9289-6F379AAAAEC1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AC65813-08E8-43D6-AB1F-82BEE3127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D08358-4A99-4A9F-BC9E-FEC1C92A7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CAD70-5B35-47E8-9339-B3FDC0D136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457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AD9208-E26F-4E07-8782-998FD30F2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486C26D-C0EF-40CC-8AA0-263B22A1A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0BF60-580B-49EF-9289-6F379AAAAEC1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EDB57A0-9D95-4AEB-ACFF-3A8B04902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E4AE710-B796-4AC4-9DDD-A19FC5FBE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CAD70-5B35-47E8-9339-B3FDC0D136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331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88EB4F0-DDF1-4269-B8C8-EE8770BC6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0BF60-580B-49EF-9289-6F379AAAAEC1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29A7ED7-2EA4-4B72-B37B-9D92ED785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72FF5C8-8B7E-47DE-B2ED-681F1AAE7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CAD70-5B35-47E8-9339-B3FDC0D136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526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43AF46-D788-40C5-BB5E-E07E30F8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B674AF-9F98-496A-A45A-314CE66652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82E70AA-3B0B-47C5-9E75-6536772823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F0841D2-3DE1-4814-9E13-BF0279ADB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0BF60-580B-49EF-9289-6F379AAAAEC1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1516BAA-BDE1-4E2F-806B-E94C74E22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C93084-4224-406D-8581-7D5490B29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CAD70-5B35-47E8-9339-B3FDC0D136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140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01FA71-1910-4A33-B5E4-0B3DE131C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9E75C61-66A6-451B-9E5C-F90954C6F7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FC5B095-5A09-402A-8AF8-4ACAAED113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4B5E25C-2A7D-4E6E-8F01-F401BE9A8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0BF60-580B-49EF-9289-6F379AAAAEC1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24813AB-D3F3-4198-A477-3F6142D2E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A9464D1-416A-49A6-8AA9-11B419C51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CAD70-5B35-47E8-9339-B3FDC0D136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40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93641B-A565-49B5-97A3-AA03738C8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450ED3-AAFE-4BA2-B2E4-F4556E2B7E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3A22EE5-97B5-4E01-A7AF-E8386A7BCA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0BF60-580B-49EF-9289-6F379AAAAEC1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9A6D90-4808-4541-AF97-5D0946C933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F178D6-57BD-44F9-8622-78DCE7166E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2CAD70-5B35-47E8-9339-B3FDC0D136FB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5F75695-B59A-4FE2-AE5F-0ABD5F97D3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BBD4985-8E2F-4D74-9056-7E4196128AE5}"/>
              </a:ext>
            </a:extLst>
          </p:cNvPr>
          <p:cNvSpPr/>
          <p:nvPr userDrawn="1"/>
        </p:nvSpPr>
        <p:spPr>
          <a:xfrm>
            <a:off x="319029" y="306264"/>
            <a:ext cx="11553941" cy="62454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3818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A3D9AC-5F55-4E25-A55F-F6B860CD23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57600" y="1882588"/>
            <a:ext cx="5325035" cy="276113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8 февраля – День российской науки </a:t>
            </a:r>
          </a:p>
        </p:txBody>
      </p:sp>
    </p:spTree>
    <p:extLst>
      <p:ext uri="{BB962C8B-B14F-4D97-AF65-F5344CB8AC3E}">
        <p14:creationId xmlns:p14="http://schemas.microsoft.com/office/powerpoint/2010/main" val="1231997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8EF3F85-733C-5671-9F62-C4A83BE3C2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Россия – родина многих известных ученых. Они не только совершили открытия в самых разных областях науки – от физики и до офтальмологии, – но также нашли практическое применение своим научным теориям. Их изобретениями пользуются люди во всем мире.</a:t>
            </a:r>
          </a:p>
        </p:txBody>
      </p:sp>
    </p:spTree>
    <p:extLst>
      <p:ext uri="{BB962C8B-B14F-4D97-AF65-F5344CB8AC3E}">
        <p14:creationId xmlns:p14="http://schemas.microsoft.com/office/powerpoint/2010/main" val="1489886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EF591C-27A4-06FD-B96E-76EEA528A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М.В. Ломоносов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1020F73-4FC8-93E2-0408-669CC524A3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48898" y="987425"/>
            <a:ext cx="3440779" cy="4873625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5E57FCD5-814F-0AD7-190C-C022C89AC24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Сделал немало открытий в разных областях науки, в частности, впервые сформулировал всеобщий закон сохранения материи и движения (1760 год), создал молекулярно-кинетическую теорию тепла, основал науку о стекле. Разработал проект первого в России классического университета – Московского университета (1755 год).</a:t>
            </a:r>
          </a:p>
        </p:txBody>
      </p:sp>
    </p:spTree>
    <p:extLst>
      <p:ext uri="{BB962C8B-B14F-4D97-AF65-F5344CB8AC3E}">
        <p14:creationId xmlns:p14="http://schemas.microsoft.com/office/powerpoint/2010/main" val="1317271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E66F13-6B1A-970C-EF57-B9FBB6D6E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Николай Лобачевский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58629EB-13AD-3B80-75B5-8889C62297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51335" y="987425"/>
            <a:ext cx="3435905" cy="4873625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8A66642A-78ED-6D1B-AB0E-6A7421CDE28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400" dirty="0"/>
              <a:t>Создал геометрию Лобачевского (1829 год), позднее признанную полноценной альтернативой геометрии Евклида. Выпускник Казанского университета, в котором впоследствии преподавал и был его ректором.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0686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D086C6-7E29-7786-7873-D123C5C1A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Дмитрий Менделеев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A998398-DBD1-FD86-F4A2-9BB4A96094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50025" y="995362"/>
            <a:ext cx="3438525" cy="4857750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C3EC0939-75CF-AFFC-5F74-3100E745FFF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Открыл фундаментальный закон естествознания – периодический закон химических элементов (1869 год). Выявленная им система позволила классифицировать существующие и предугадать появление новых химических элементов и их свойств. Открытие признано величайшим событием в истории материаловедения.</a:t>
            </a:r>
          </a:p>
        </p:txBody>
      </p:sp>
    </p:spTree>
    <p:extLst>
      <p:ext uri="{BB962C8B-B14F-4D97-AF65-F5344CB8AC3E}">
        <p14:creationId xmlns:p14="http://schemas.microsoft.com/office/powerpoint/2010/main" val="3236749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FE967B-6324-7A56-0AF2-3B8630E29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Александр Попов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CE1E1AB-0E78-6F02-6C26-0FF26C250B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49981" y="987425"/>
            <a:ext cx="3438613" cy="4873625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F567956E-4573-C479-51BA-9C813C516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2800" dirty="0"/>
              <a:t>Одним из первых нашел практическое применение электромагнитных волн, в том числе для радиосвязи. Создал совершенный для своего времени вариант радиоприемника (1895 год).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8142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5A0252-CEC9-B9C0-02A8-2412BB50E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Иван Павлов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DF8555D-8B9C-9F27-0C27-1B9D76E740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48898" y="987425"/>
            <a:ext cx="3440779" cy="4873625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EA8E9F5A-AF1F-472D-08DA-F572E366F19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800" dirty="0"/>
              <a:t>Создал науку о высшей нервной деятельности. Первый российский Нобелевский лауреат (1904 год). Удостоен награды за исследования физиологии пищеварения.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61093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A3558D-771A-D098-81BD-4FA9ABF6F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Николай Жуковский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EAF1D8D-E423-902F-5CBF-EF3ADAC6F08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2800" dirty="0"/>
              <a:t>«Отец» русской авиации. Основоположник современной </a:t>
            </a:r>
            <a:r>
              <a:rPr lang="ru-RU" sz="2800" dirty="0" err="1"/>
              <a:t>гидроаэродинамики</a:t>
            </a:r>
            <a:r>
              <a:rPr lang="ru-RU" sz="2800" dirty="0"/>
              <a:t>. Выпускник, а впоследствии преподаватель Московского университета.</a:t>
            </a:r>
          </a:p>
          <a:p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D7ED023-A413-E2D2-7BA5-8315C142F00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9360" r="9360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20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A309E7-9936-22F7-35A9-B469B8FA6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Петр Капица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9E3D6DB-46C5-1147-E252-6CC2130035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50533" y="987425"/>
            <a:ext cx="3437509" cy="4873625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7AEED30C-FF02-7DCE-8B63-24C57B77379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Удостоен Нобелевской премии за открытие сверхтекучести жидкого гелия (1978 год). Разработчик промышленной установки для сжижения газов. Выпускник Санкт-Петербургского политехнического университета Петра Великого. Один из основателей Московского физико-технического института.</a:t>
            </a:r>
          </a:p>
        </p:txBody>
      </p:sp>
    </p:spTree>
    <p:extLst>
      <p:ext uri="{BB962C8B-B14F-4D97-AF65-F5344CB8AC3E}">
        <p14:creationId xmlns:p14="http://schemas.microsoft.com/office/powerpoint/2010/main" val="22681321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275</Words>
  <Application>Microsoft Office PowerPoint</Application>
  <PresentationFormat>Широкоэкранный</PresentationFormat>
  <Paragraphs>16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8 февраля – День российской науки </vt:lpstr>
      <vt:lpstr>Презентация PowerPoint</vt:lpstr>
      <vt:lpstr>М.В. Ломоносов </vt:lpstr>
      <vt:lpstr>Николай Лобачевский </vt:lpstr>
      <vt:lpstr>Дмитрий Менделеев </vt:lpstr>
      <vt:lpstr>Александр Попов </vt:lpstr>
      <vt:lpstr>Иван Павлов </vt:lpstr>
      <vt:lpstr>Николай Жуковский</vt:lpstr>
      <vt:lpstr>Петр Капица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user</dc:creator>
  <cp:lastModifiedBy>асер ноут</cp:lastModifiedBy>
  <cp:revision>2</cp:revision>
  <dcterms:created xsi:type="dcterms:W3CDTF">2021-07-28T13:47:28Z</dcterms:created>
  <dcterms:modified xsi:type="dcterms:W3CDTF">2023-01-28T13:13:43Z</dcterms:modified>
</cp:coreProperties>
</file>