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2" r:id="rId3"/>
    <p:sldId id="264" r:id="rId4"/>
    <p:sldId id="265" r:id="rId5"/>
    <p:sldId id="266" r:id="rId6"/>
    <p:sldId id="268" r:id="rId7"/>
    <p:sldId id="267" r:id="rId8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72" d="100"/>
          <a:sy n="72" d="100"/>
        </p:scale>
        <p:origin x="176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Оригинальные шаблоны для презентаций: </a:t>
            </a:r>
            <a:r>
              <a:rPr lang="ru-RU" sz="1200" dirty="0">
                <a:hlinkClick r:id="rId3"/>
              </a:rPr>
              <a:t>https://presentation-creation.ru/powerpoint-templates.html</a:t>
            </a:r>
            <a:r>
              <a:rPr lang="en-US" sz="1200" dirty="0"/>
              <a:t> </a:t>
            </a:r>
            <a:endParaRPr lang="ru-RU" sz="1200" dirty="0"/>
          </a:p>
          <a:p>
            <a:r>
              <a:rPr lang="ru-RU" sz="120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5755978"/>
            <a:ext cx="6301208" cy="1102022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3399FF"/>
                </a:solidFill>
              </a:defRPr>
            </a:lvl1pPr>
            <a:lvl2pPr>
              <a:defRPr>
                <a:solidFill>
                  <a:srgbClr val="3399FF"/>
                </a:solidFill>
              </a:defRPr>
            </a:lvl2pPr>
            <a:lvl3pPr>
              <a:defRPr>
                <a:solidFill>
                  <a:srgbClr val="3399FF"/>
                </a:solidFill>
              </a:defRPr>
            </a:lvl3pPr>
            <a:lvl4pPr>
              <a:defRPr>
                <a:solidFill>
                  <a:srgbClr val="3399FF"/>
                </a:solidFill>
              </a:defRPr>
            </a:lvl4pPr>
            <a:lvl5pPr>
              <a:defRPr>
                <a:solidFill>
                  <a:srgbClr val="3399FF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3399FF"/>
                </a:solidFill>
              </a:defRPr>
            </a:lvl1pPr>
            <a:lvl2pPr>
              <a:defRPr>
                <a:solidFill>
                  <a:srgbClr val="3399FF"/>
                </a:solidFill>
              </a:defRPr>
            </a:lvl2pPr>
            <a:lvl3pPr>
              <a:defRPr>
                <a:solidFill>
                  <a:srgbClr val="3399FF"/>
                </a:solidFill>
              </a:defRPr>
            </a:lvl3pPr>
            <a:lvl4pPr>
              <a:defRPr>
                <a:solidFill>
                  <a:srgbClr val="3399FF"/>
                </a:solidFill>
              </a:defRPr>
            </a:lvl4pPr>
            <a:lvl5pPr>
              <a:defRPr>
                <a:solidFill>
                  <a:srgbClr val="3399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79512" y="45855"/>
            <a:ext cx="896448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Текст 2"/>
          <p:cNvSpPr>
            <a:spLocks noGrp="1"/>
          </p:cNvSpPr>
          <p:nvPr>
            <p:ph idx="1"/>
          </p:nvPr>
        </p:nvSpPr>
        <p:spPr>
          <a:xfrm>
            <a:off x="2195736" y="1412776"/>
            <a:ext cx="6696744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rgbClr val="3399FF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399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rgbClr val="3399FF"/>
                </a:solidFill>
              </a:defRPr>
            </a:lvl1pPr>
            <a:lvl2pPr>
              <a:defRPr sz="2400">
                <a:solidFill>
                  <a:srgbClr val="3399FF"/>
                </a:solidFill>
              </a:defRPr>
            </a:lvl2pPr>
            <a:lvl3pPr>
              <a:defRPr sz="2000">
                <a:solidFill>
                  <a:srgbClr val="3399FF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  <a:lvl5pPr>
              <a:defRPr sz="1800">
                <a:solidFill>
                  <a:srgbClr val="3399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rgbClr val="3399FF"/>
                </a:solidFill>
              </a:defRPr>
            </a:lvl1pPr>
            <a:lvl2pPr>
              <a:defRPr sz="2400">
                <a:solidFill>
                  <a:srgbClr val="3399FF"/>
                </a:solidFill>
              </a:defRPr>
            </a:lvl2pPr>
            <a:lvl3pPr>
              <a:defRPr sz="2000">
                <a:solidFill>
                  <a:srgbClr val="3399FF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  <a:lvl5pPr>
              <a:defRPr sz="1800">
                <a:solidFill>
                  <a:srgbClr val="3399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9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rgbClr val="3399FF"/>
                </a:solidFill>
              </a:defRPr>
            </a:lvl1pPr>
            <a:lvl2pPr>
              <a:defRPr sz="2000">
                <a:solidFill>
                  <a:srgbClr val="3399FF"/>
                </a:solidFill>
              </a:defRPr>
            </a:lvl2pPr>
            <a:lvl3pPr>
              <a:defRPr sz="1800">
                <a:solidFill>
                  <a:srgbClr val="3399FF"/>
                </a:solidFill>
              </a:defRPr>
            </a:lvl3pPr>
            <a:lvl4pPr>
              <a:defRPr sz="1600">
                <a:solidFill>
                  <a:srgbClr val="3399FF"/>
                </a:solidFill>
              </a:defRPr>
            </a:lvl4pPr>
            <a:lvl5pPr>
              <a:defRPr sz="1600">
                <a:solidFill>
                  <a:srgbClr val="3399F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9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rgbClr val="3399FF"/>
                </a:solidFill>
              </a:defRPr>
            </a:lvl1pPr>
            <a:lvl2pPr>
              <a:defRPr sz="2000">
                <a:solidFill>
                  <a:srgbClr val="3399FF"/>
                </a:solidFill>
              </a:defRPr>
            </a:lvl2pPr>
            <a:lvl3pPr>
              <a:defRPr sz="1800">
                <a:solidFill>
                  <a:srgbClr val="3399FF"/>
                </a:solidFill>
              </a:defRPr>
            </a:lvl3pPr>
            <a:lvl4pPr>
              <a:defRPr sz="1600">
                <a:solidFill>
                  <a:srgbClr val="3399FF"/>
                </a:solidFill>
              </a:defRPr>
            </a:lvl4pPr>
            <a:lvl5pPr>
              <a:defRPr sz="1600">
                <a:solidFill>
                  <a:srgbClr val="3399F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rgbClr val="3399FF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rgbClr val="3399FF"/>
                </a:solidFill>
              </a:defRPr>
            </a:lvl1pPr>
            <a:lvl2pPr>
              <a:defRPr sz="2800">
                <a:solidFill>
                  <a:srgbClr val="3399FF"/>
                </a:solidFill>
              </a:defRPr>
            </a:lvl2pPr>
            <a:lvl3pPr>
              <a:defRPr sz="2400">
                <a:solidFill>
                  <a:srgbClr val="3399FF"/>
                </a:solidFill>
              </a:defRPr>
            </a:lvl3pPr>
            <a:lvl4pPr>
              <a:defRPr sz="2000">
                <a:solidFill>
                  <a:srgbClr val="3399FF"/>
                </a:solidFill>
              </a:defRPr>
            </a:lvl4pPr>
            <a:lvl5pPr>
              <a:defRPr sz="2000">
                <a:solidFill>
                  <a:srgbClr val="3399F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3399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3399FF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rgbClr val="3399F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3399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5855"/>
            <a:ext cx="896448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95736" y="1412776"/>
            <a:ext cx="6696744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3399FF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3399F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3399F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3399F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3399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27 марта Международный день театра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«Весь мир — театр» — сказал давно Шекспир.</a:t>
            </a:r>
          </a:p>
          <a:p>
            <a:pPr marL="0" indent="0">
              <a:buNone/>
            </a:pPr>
            <a:r>
              <a:rPr lang="ru-RU" dirty="0"/>
              <a:t>Точнее изреченья не найдете.</a:t>
            </a:r>
          </a:p>
          <a:p>
            <a:pPr marL="0" indent="0">
              <a:buNone/>
            </a:pPr>
            <a:r>
              <a:rPr lang="ru-RU" dirty="0"/>
              <a:t>Для вас подмостки – это целый мир,</a:t>
            </a:r>
          </a:p>
          <a:p>
            <a:pPr marL="0" indent="0">
              <a:buNone/>
            </a:pPr>
            <a:r>
              <a:rPr lang="ru-RU" dirty="0"/>
              <a:t>В котором вы так искренне живете.</a:t>
            </a:r>
          </a:p>
          <a:p>
            <a:pPr marL="0" indent="0">
              <a:buNone/>
            </a:pPr>
            <a:r>
              <a:rPr lang="ru-RU" dirty="0"/>
              <a:t>И в День Театра мы желаем вам</a:t>
            </a:r>
          </a:p>
          <a:p>
            <a:pPr marL="0" indent="0">
              <a:buNone/>
            </a:pPr>
            <a:r>
              <a:rPr lang="ru-RU" dirty="0"/>
              <a:t>Взлетать, парить на крыльях вдохновенья, Будить в сердцах, навек подвластных вам Восторг, любовь и трепет восхищенья!</a:t>
            </a: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7E30C3C0-44F1-7B7A-4F0D-024C90B8C8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1760" y="1412875"/>
            <a:ext cx="5617021" cy="496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01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B37433-9EC9-73E9-DAC9-EBA9EBB7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праздника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A35327-2722-7E83-3CB1-E670AF075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12776"/>
            <a:ext cx="8496944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Начиная с 1961 года, вот уже более 50 лет, 27 марта все театралы отмечают профессиональный праздник (World Theatre Day).Всемирный день театра связан с заседанием IX конгресса Международного института театра (International Theatre Institute, ITI), на котором было выдвинуто предложение о создании официального праздника служителей Мельпомены. </a:t>
            </a:r>
          </a:p>
        </p:txBody>
      </p:sp>
    </p:spTree>
    <p:extLst>
      <p:ext uri="{BB962C8B-B14F-4D97-AF65-F5344CB8AC3E}">
        <p14:creationId xmlns:p14="http://schemas.microsoft.com/office/powerpoint/2010/main" val="176565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9633941-1B99-DEE1-C6F7-EEEFB7809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604867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Работа Международного института театра четко регламентирована и направлена на укрепление мирных отношений и творческого сотрудничества между театралами разных государств. Советский союз является членом данной организации с 1959 года. В 1962 году писателем из Франции Жаном Кокто было впервые предложено международное послание, посвященное Всемирному дню театра. </a:t>
            </a:r>
          </a:p>
        </p:txBody>
      </p:sp>
    </p:spTree>
    <p:extLst>
      <p:ext uri="{BB962C8B-B14F-4D97-AF65-F5344CB8AC3E}">
        <p14:creationId xmlns:p14="http://schemas.microsoft.com/office/powerpoint/2010/main" val="159250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A33FA52F-F5D0-7D98-5395-BC82835569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7231" y="476250"/>
            <a:ext cx="78740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3145B-6DA7-A86B-C969-AA3801D4C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отмечают день театра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28693E-8820-A26E-7509-5610ACB1C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412776"/>
            <a:ext cx="8712968" cy="49685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Ни для кого не секрет, что театр начинается с вешалки. Еще Станиславский писал о важности первого впечатления и первых минут пребывания в театре. Он говорил, что артисты знакомятся со зрителем именно в гардеробе, следовательно каждый член коллектива равнозначно важен для театра. Поэтому Всемирный день театра можно по праву считать праздником для всех. День театра – это особый праздник не только для артистов сцены, но и для всех его работников: режиссеров, сценаристов, продюсеров, звукооператоров, светотехников, мастеров-оформителей, костюмеров, гримеров и даже билетеров.</a:t>
            </a:r>
          </a:p>
        </p:txBody>
      </p:sp>
    </p:spTree>
    <p:extLst>
      <p:ext uri="{BB962C8B-B14F-4D97-AF65-F5344CB8AC3E}">
        <p14:creationId xmlns:p14="http://schemas.microsoft.com/office/powerpoint/2010/main" val="341314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8e3acd32e4bc3525dc6157826a2fbe44bdc73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</TotalTime>
  <Words>289</Words>
  <Application>Microsoft Office PowerPoint</Application>
  <PresentationFormat>Экран (4:3)</PresentationFormat>
  <Paragraphs>15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27 марта Международный день театра</vt:lpstr>
      <vt:lpstr>Презентация PowerPoint</vt:lpstr>
      <vt:lpstr>Презентация PowerPoint</vt:lpstr>
      <vt:lpstr>История праздника </vt:lpstr>
      <vt:lpstr>Презентация PowerPoint</vt:lpstr>
      <vt:lpstr>Презентация PowerPoint</vt:lpstr>
      <vt:lpstr>Как отмечают день театра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Балет</dc:title>
  <dc:creator>obstinate</dc:creator>
  <dc:description>Шаблон презентации с сайта https://presentation-creation.ru/</dc:description>
  <cp:lastModifiedBy>асер ноут</cp:lastModifiedBy>
  <cp:revision>511</cp:revision>
  <dcterms:created xsi:type="dcterms:W3CDTF">2018-02-25T09:09:03Z</dcterms:created>
  <dcterms:modified xsi:type="dcterms:W3CDTF">2023-03-20T17:47:59Z</dcterms:modified>
</cp:coreProperties>
</file>