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8" r:id="rId3"/>
    <p:sldId id="259" r:id="rId4"/>
    <p:sldId id="260" r:id="rId5"/>
    <p:sldId id="261" r:id="rId6"/>
    <p:sldId id="27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5FA73-32A5-4913-A516-E259ABC2417C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13CF5-3514-4E0B-BF48-1293AA8DF8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610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5FA73-32A5-4913-A516-E259ABC2417C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13CF5-3514-4E0B-BF48-1293AA8DF8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021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5FA73-32A5-4913-A516-E259ABC2417C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13CF5-3514-4E0B-BF48-1293AA8DF8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182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5FA73-32A5-4913-A516-E259ABC2417C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13CF5-3514-4E0B-BF48-1293AA8DF8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063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5FA73-32A5-4913-A516-E259ABC2417C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13CF5-3514-4E0B-BF48-1293AA8DF8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934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5FA73-32A5-4913-A516-E259ABC2417C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13CF5-3514-4E0B-BF48-1293AA8DF8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118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5FA73-32A5-4913-A516-E259ABC2417C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13CF5-3514-4E0B-BF48-1293AA8DF8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13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5FA73-32A5-4913-A516-E259ABC2417C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13CF5-3514-4E0B-BF48-1293AA8DF8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75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5FA73-32A5-4913-A516-E259ABC2417C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13CF5-3514-4E0B-BF48-1293AA8DF8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697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5FA73-32A5-4913-A516-E259ABC2417C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13CF5-3514-4E0B-BF48-1293AA8DF8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16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5FA73-32A5-4913-A516-E259ABC2417C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13CF5-3514-4E0B-BF48-1293AA8DF8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484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5FA73-32A5-4913-A516-E259ABC2417C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13CF5-3514-4E0B-BF48-1293AA8DF8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008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318275" cy="684157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Тема урока:</a:t>
            </a:r>
            <a:b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Тела. Вещества. Частицы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186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TextBox 1"/>
          <p:cNvSpPr txBox="1"/>
          <p:nvPr/>
        </p:nvSpPr>
        <p:spPr>
          <a:xfrm>
            <a:off x="4755703" y="418011"/>
            <a:ext cx="2028120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3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68876" y="2036351"/>
            <a:ext cx="7418121" cy="409342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называют телами?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все предметы вокруг нас         </a:t>
            </a:r>
          </a:p>
          <a:p>
            <a:pPr>
              <a:lnSpc>
                <a:spcPct val="150000"/>
              </a:lnSpc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все явления природы       </a:t>
            </a:r>
          </a:p>
          <a:p>
            <a:pPr>
              <a:lnSpc>
                <a:spcPct val="150000"/>
              </a:lnSpc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все живые существа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443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TextBox 1"/>
          <p:cNvSpPr txBox="1"/>
          <p:nvPr/>
        </p:nvSpPr>
        <p:spPr>
          <a:xfrm>
            <a:off x="4755703" y="418011"/>
            <a:ext cx="2028120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4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68876" y="2036351"/>
            <a:ext cx="8555730" cy="409342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 фразу: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Водяной пар это -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…вода в твёрдом состоянии</a:t>
            </a:r>
          </a:p>
          <a:p>
            <a:pPr>
              <a:lnSpc>
                <a:spcPct val="150000"/>
              </a:lnSpc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…вода в жидком состоянии</a:t>
            </a:r>
          </a:p>
          <a:p>
            <a:pPr>
              <a:lnSpc>
                <a:spcPct val="150000"/>
              </a:lnSpc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…вода в газообразном состоянии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045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50"/>
            <a:ext cx="12192000" cy="6858000"/>
          </a:xfrm>
        </p:spPr>
      </p:pic>
      <p:sp>
        <p:nvSpPr>
          <p:cNvPr id="2" name="TextBox 1"/>
          <p:cNvSpPr txBox="1"/>
          <p:nvPr/>
        </p:nvSpPr>
        <p:spPr>
          <a:xfrm>
            <a:off x="4755703" y="418011"/>
            <a:ext cx="2028120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5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841" y="2307553"/>
            <a:ext cx="9957598" cy="1938992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чего состоит вещество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из тел         Б) из атомов       В) из молекул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1191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50"/>
            <a:ext cx="12192000" cy="6858000"/>
          </a:xfrm>
        </p:spPr>
      </p:pic>
      <p:sp>
        <p:nvSpPr>
          <p:cNvPr id="2" name="TextBox 1"/>
          <p:cNvSpPr txBox="1"/>
          <p:nvPr/>
        </p:nvSpPr>
        <p:spPr>
          <a:xfrm>
            <a:off x="4755703" y="418011"/>
            <a:ext cx="2028120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6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841" y="2307553"/>
            <a:ext cx="10350911" cy="1938992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Какая наука изучает вещества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химия          Б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география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14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TextBox 1"/>
          <p:cNvSpPr txBox="1"/>
          <p:nvPr/>
        </p:nvSpPr>
        <p:spPr>
          <a:xfrm>
            <a:off x="5082684" y="418011"/>
            <a:ext cx="1374159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Ключ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4865" y="2307553"/>
            <a:ext cx="1210588" cy="707886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1 - В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49602" y="2307553"/>
            <a:ext cx="1935145" cy="707886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Б; В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18896" y="2307553"/>
            <a:ext cx="1965603" cy="707886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– А; В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18648" y="2307553"/>
            <a:ext cx="1295547" cy="707886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– В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48344" y="2307553"/>
            <a:ext cx="1935145" cy="707886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– Б; В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517638" y="2307553"/>
            <a:ext cx="1324402" cy="707886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– 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31247" y="3105449"/>
            <a:ext cx="3677032" cy="3662541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отметки</a:t>
            </a:r>
          </a:p>
          <a:p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9572779"/>
              </p:ext>
            </p:extLst>
          </p:nvPr>
        </p:nvGraphicFramePr>
        <p:xfrm>
          <a:off x="4421843" y="3864513"/>
          <a:ext cx="2844578" cy="285064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441362">
                  <a:extLst>
                    <a:ext uri="{9D8B030D-6E8A-4147-A177-3AD203B41FA5}">
                      <a16:colId xmlns:a16="http://schemas.microsoft.com/office/drawing/2014/main" val="135478190"/>
                    </a:ext>
                  </a:extLst>
                </a:gridCol>
                <a:gridCol w="1403216">
                  <a:extLst>
                    <a:ext uri="{9D8B030D-6E8A-4147-A177-3AD203B41FA5}">
                      <a16:colId xmlns:a16="http://schemas.microsoft.com/office/drawing/2014/main" val="3447938938"/>
                    </a:ext>
                  </a:extLst>
                </a:gridCol>
              </a:tblGrid>
              <a:tr h="473207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«+»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Отметка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0550247"/>
                  </a:ext>
                </a:extLst>
              </a:tr>
              <a:tr h="47320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5752204"/>
                  </a:ext>
                </a:extLst>
              </a:tr>
              <a:tr h="47320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7-8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188304"/>
                  </a:ext>
                </a:extLst>
              </a:tr>
              <a:tr h="47320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5-6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453735"/>
                  </a:ext>
                </a:extLst>
              </a:tr>
              <a:tr h="47320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и меньше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5593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080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8" name="TextBox 7"/>
          <p:cNvSpPr txBox="1"/>
          <p:nvPr/>
        </p:nvSpPr>
        <p:spPr>
          <a:xfrm>
            <a:off x="926776" y="861389"/>
            <a:ext cx="10253063" cy="584775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Какое открытие для себя ты сегодня сделал на уроке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8044" y="1971997"/>
            <a:ext cx="3647259" cy="422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09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4908542"/>
              </p:ext>
            </p:extLst>
          </p:nvPr>
        </p:nvGraphicFramePr>
        <p:xfrm>
          <a:off x="1760808" y="2272938"/>
          <a:ext cx="8898483" cy="34616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92289">
                  <a:extLst>
                    <a:ext uri="{9D8B030D-6E8A-4147-A177-3AD203B41FA5}">
                      <a16:colId xmlns:a16="http://schemas.microsoft.com/office/drawing/2014/main" val="2622455239"/>
                    </a:ext>
                  </a:extLst>
                </a:gridCol>
                <a:gridCol w="3487783">
                  <a:extLst>
                    <a:ext uri="{9D8B030D-6E8A-4147-A177-3AD203B41FA5}">
                      <a16:colId xmlns:a16="http://schemas.microsoft.com/office/drawing/2014/main" val="3189915217"/>
                    </a:ext>
                  </a:extLst>
                </a:gridCol>
                <a:gridCol w="3618411">
                  <a:extLst>
                    <a:ext uri="{9D8B030D-6E8A-4147-A177-3AD203B41FA5}">
                      <a16:colId xmlns:a16="http://schemas.microsoft.com/office/drawing/2014/main" val="345961910"/>
                    </a:ext>
                  </a:extLst>
                </a:gridCol>
              </a:tblGrid>
              <a:tr h="6423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Объект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Имя признака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Значение признака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8096842"/>
                  </a:ext>
                </a:extLst>
              </a:tr>
              <a:tr h="556788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Что это?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3235597"/>
                  </a:ext>
                </a:extLst>
              </a:tr>
              <a:tr h="7703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400" b="1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Его можно выделить в пространстве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9179246"/>
                  </a:ext>
                </a:extLst>
              </a:tr>
              <a:tr h="10049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какие группы делится?</a:t>
                      </a:r>
                      <a:endParaRPr lang="ru-RU" sz="1400" b="1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3088961"/>
                  </a:ext>
                </a:extLst>
              </a:tr>
              <a:tr h="4872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Из чего состоит?</a:t>
                      </a:r>
                      <a:endParaRPr lang="ru-RU" sz="1400" b="1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6207078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984166" y="1082970"/>
            <a:ext cx="64517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 научного понятия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2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TextBox 3"/>
          <p:cNvSpPr txBox="1"/>
          <p:nvPr/>
        </p:nvSpPr>
        <p:spPr>
          <a:xfrm>
            <a:off x="2984166" y="1082970"/>
            <a:ext cx="64517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 научного понятия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7723344"/>
              </p:ext>
            </p:extLst>
          </p:nvPr>
        </p:nvGraphicFramePr>
        <p:xfrm>
          <a:off x="1815736" y="2403565"/>
          <a:ext cx="9183191" cy="36184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52645">
                  <a:extLst>
                    <a:ext uri="{9D8B030D-6E8A-4147-A177-3AD203B41FA5}">
                      <a16:colId xmlns:a16="http://schemas.microsoft.com/office/drawing/2014/main" val="798578912"/>
                    </a:ext>
                  </a:extLst>
                </a:gridCol>
                <a:gridCol w="3365273">
                  <a:extLst>
                    <a:ext uri="{9D8B030D-6E8A-4147-A177-3AD203B41FA5}">
                      <a16:colId xmlns:a16="http://schemas.microsoft.com/office/drawing/2014/main" val="3216024584"/>
                    </a:ext>
                  </a:extLst>
                </a:gridCol>
                <a:gridCol w="3365273">
                  <a:extLst>
                    <a:ext uri="{9D8B030D-6E8A-4147-A177-3AD203B41FA5}">
                      <a16:colId xmlns:a16="http://schemas.microsoft.com/office/drawing/2014/main" val="3845636499"/>
                    </a:ext>
                  </a:extLst>
                </a:gridCol>
              </a:tblGrid>
              <a:tr h="4373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Объект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Имя признака</a:t>
                      </a:r>
                      <a:endParaRPr lang="ru-RU" sz="160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Значение признака</a:t>
                      </a:r>
                      <a:endParaRPr lang="ru-RU" sz="160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974187"/>
                  </a:ext>
                </a:extLst>
              </a:tr>
              <a:tr h="556405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600" b="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Что это?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9024416"/>
                  </a:ext>
                </a:extLst>
              </a:tr>
              <a:tr h="9705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какие группы делится?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0737440"/>
                  </a:ext>
                </a:extLst>
              </a:tr>
              <a:tr h="165409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каких состояниях встречается в пространстве?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36851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286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0300" y="1463882"/>
            <a:ext cx="3422466" cy="51589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14600" y="582420"/>
            <a:ext cx="38138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Системный лифт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278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195" y="1861313"/>
            <a:ext cx="10933610" cy="313537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38697" y="796834"/>
            <a:ext cx="7367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«Маленьких  человечков»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966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8258" y="623535"/>
            <a:ext cx="3967800" cy="597374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186034"/>
            <a:ext cx="4898708" cy="2848744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389059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1486" y="2206399"/>
            <a:ext cx="7669043" cy="12226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72969" y="1018902"/>
            <a:ext cx="403809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Лента времени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368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TextBox 1"/>
          <p:cNvSpPr txBox="1"/>
          <p:nvPr/>
        </p:nvSpPr>
        <p:spPr>
          <a:xfrm>
            <a:off x="4755703" y="418011"/>
            <a:ext cx="2028119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1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85996" y="2459504"/>
            <a:ext cx="8914043" cy="1938992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Какое вещество растворяется в воде?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песок         Б) масло       В) сахар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21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TextBox 1"/>
          <p:cNvSpPr txBox="1"/>
          <p:nvPr/>
        </p:nvSpPr>
        <p:spPr>
          <a:xfrm>
            <a:off x="4755703" y="418011"/>
            <a:ext cx="2028120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2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85996" y="2459504"/>
            <a:ext cx="9110764" cy="1938992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относится к естественным телам?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парта         Б) трава       В) озеро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386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257</Words>
  <Application>Microsoft Office PowerPoint</Application>
  <PresentationFormat>Широкоэкранный</PresentationFormat>
  <Paragraphs>88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Тема урока: Тела. Вещества. Частицы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</dc:title>
  <dc:creator>Lenovo</dc:creator>
  <cp:lastModifiedBy>Lenovo</cp:lastModifiedBy>
  <cp:revision>7</cp:revision>
  <dcterms:created xsi:type="dcterms:W3CDTF">2024-02-20T03:34:02Z</dcterms:created>
  <dcterms:modified xsi:type="dcterms:W3CDTF">2024-03-24T12:48:31Z</dcterms:modified>
</cp:coreProperties>
</file>