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64" r:id="rId3"/>
    <p:sldId id="257" r:id="rId4"/>
    <p:sldId id="259" r:id="rId5"/>
    <p:sldId id="260" r:id="rId6"/>
    <p:sldId id="265" r:id="rId7"/>
    <p:sldId id="261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1445" y="-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" name="Group 94"/>
          <p:cNvGrpSpPr/>
          <p:nvPr/>
        </p:nvGrpSpPr>
        <p:grpSpPr>
          <a:xfrm>
            <a:off x="0" y="-30477"/>
            <a:ext cx="9067800" cy="6889273"/>
            <a:chOff x="0" y="-30477"/>
            <a:chExt cx="9067800" cy="6889273"/>
          </a:xfrm>
        </p:grpSpPr>
        <p:cxnSp>
          <p:nvCxnSpPr>
            <p:cNvPr id="110" name="Straight Connector 109"/>
            <p:cNvCxnSpPr/>
            <p:nvPr/>
          </p:nvCxnSpPr>
          <p:spPr>
            <a:xfrm rot="16200000" flipH="1">
              <a:off x="-1447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/>
            <p:cNvCxnSpPr/>
            <p:nvPr/>
          </p:nvCxnSpPr>
          <p:spPr>
            <a:xfrm rot="16200000" flipH="1">
              <a:off x="-1638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/>
            <p:cNvCxnSpPr/>
            <p:nvPr/>
          </p:nvCxnSpPr>
          <p:spPr>
            <a:xfrm rot="5400000">
              <a:off x="-1485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Connector 180"/>
            <p:cNvCxnSpPr/>
            <p:nvPr/>
          </p:nvCxnSpPr>
          <p:spPr>
            <a:xfrm rot="5400000">
              <a:off x="-32385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/>
            <p:cNvCxnSpPr/>
            <p:nvPr/>
          </p:nvCxnSpPr>
          <p:spPr>
            <a:xfrm rot="16200000" flipH="1">
              <a:off x="-33147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82"/>
            <p:cNvCxnSpPr/>
            <p:nvPr/>
          </p:nvCxnSpPr>
          <p:spPr>
            <a:xfrm rot="16200000" flipH="1">
              <a:off x="-1371600" y="2971800"/>
              <a:ext cx="6858000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/>
            <p:cNvCxnSpPr/>
            <p:nvPr/>
          </p:nvCxnSpPr>
          <p:spPr>
            <a:xfrm rot="16200000" flipH="1">
              <a:off x="-2819400" y="3200400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/>
            <p:cNvCxnSpPr/>
            <p:nvPr/>
          </p:nvCxnSpPr>
          <p:spPr>
            <a:xfrm rot="5400000">
              <a:off x="-2705099" y="3238500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/>
            <p:cNvCxnSpPr/>
            <p:nvPr/>
          </p:nvCxnSpPr>
          <p:spPr>
            <a:xfrm rot="16200000" flipH="1">
              <a:off x="-21336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/>
            <p:cNvCxnSpPr/>
            <p:nvPr/>
          </p:nvCxnSpPr>
          <p:spPr>
            <a:xfrm rot="16200000" flipH="1">
              <a:off x="-31242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187"/>
            <p:cNvCxnSpPr/>
            <p:nvPr/>
          </p:nvCxnSpPr>
          <p:spPr>
            <a:xfrm rot="16200000" flipH="1">
              <a:off x="-1828799" y="3352799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/>
            <p:cNvCxnSpPr/>
            <p:nvPr/>
          </p:nvCxnSpPr>
          <p:spPr>
            <a:xfrm rot="16200000" flipH="1">
              <a:off x="-28194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Connector 189"/>
            <p:cNvCxnSpPr/>
            <p:nvPr/>
          </p:nvCxnSpPr>
          <p:spPr>
            <a:xfrm rot="16200000" flipH="1">
              <a:off x="-2438400" y="3124200"/>
              <a:ext cx="6858000" cy="609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/>
            <p:cNvCxnSpPr/>
            <p:nvPr/>
          </p:nvCxnSpPr>
          <p:spPr>
            <a:xfrm rot="5400000">
              <a:off x="-173164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>
            <a:xfrm rot="5400000">
              <a:off x="-1142048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/>
          </p:nvCxnSpPr>
          <p:spPr>
            <a:xfrm rot="5400000">
              <a:off x="-9144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/>
            <p:nvPr/>
          </p:nvCxnSpPr>
          <p:spPr>
            <a:xfrm rot="5400000">
              <a:off x="-185547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/>
          </p:nvCxnSpPr>
          <p:spPr>
            <a:xfrm rot="16200000" flipH="1">
              <a:off x="-26431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/>
          </p:nvCxnSpPr>
          <p:spPr>
            <a:xfrm rot="16200000" flipH="1">
              <a:off x="-1954530" y="3326130"/>
              <a:ext cx="6858000" cy="20574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 rot="16200000" flipH="1">
              <a:off x="-2362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Straight Connector 208"/>
            <p:cNvCxnSpPr/>
            <p:nvPr/>
          </p:nvCxnSpPr>
          <p:spPr>
            <a:xfrm rot="16200000" flipH="1">
              <a:off x="-21336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Straight Connector 209"/>
            <p:cNvCxnSpPr/>
            <p:nvPr/>
          </p:nvCxnSpPr>
          <p:spPr>
            <a:xfrm rot="16200000" flipH="1">
              <a:off x="1066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Connector 210"/>
            <p:cNvCxnSpPr/>
            <p:nvPr/>
          </p:nvCxnSpPr>
          <p:spPr>
            <a:xfrm rot="16200000" flipH="1">
              <a:off x="876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/>
            <p:nvPr/>
          </p:nvCxnSpPr>
          <p:spPr>
            <a:xfrm rot="5400000">
              <a:off x="1028700" y="3238500"/>
              <a:ext cx="6858000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/>
            <p:cNvCxnSpPr/>
            <p:nvPr/>
          </p:nvCxnSpPr>
          <p:spPr>
            <a:xfrm rot="5400000">
              <a:off x="-7239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/>
            <p:cNvCxnSpPr/>
            <p:nvPr/>
          </p:nvCxnSpPr>
          <p:spPr>
            <a:xfrm rot="16200000" flipH="1">
              <a:off x="-8001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/>
            <p:cNvCxnSpPr/>
            <p:nvPr/>
          </p:nvCxnSpPr>
          <p:spPr>
            <a:xfrm rot="5400000">
              <a:off x="-152400" y="3429000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Connector 215"/>
            <p:cNvCxnSpPr/>
            <p:nvPr/>
          </p:nvCxnSpPr>
          <p:spPr>
            <a:xfrm rot="16200000" flipH="1">
              <a:off x="-304800" y="3200400"/>
              <a:ext cx="6858000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Straight Connector 216"/>
            <p:cNvCxnSpPr/>
            <p:nvPr/>
          </p:nvCxnSpPr>
          <p:spPr>
            <a:xfrm rot="5400000">
              <a:off x="-190499" y="3238500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Straight Connector 217"/>
            <p:cNvCxnSpPr/>
            <p:nvPr/>
          </p:nvCxnSpPr>
          <p:spPr>
            <a:xfrm rot="16200000" flipH="1">
              <a:off x="3810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/>
            <p:cNvCxnSpPr/>
            <p:nvPr/>
          </p:nvCxnSpPr>
          <p:spPr>
            <a:xfrm rot="16200000" flipH="1">
              <a:off x="-6096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Connector 219"/>
            <p:cNvCxnSpPr/>
            <p:nvPr/>
          </p:nvCxnSpPr>
          <p:spPr>
            <a:xfrm rot="16200000" flipH="1">
              <a:off x="685801" y="3352799"/>
              <a:ext cx="6858000" cy="152401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Connector 220"/>
            <p:cNvCxnSpPr/>
            <p:nvPr/>
          </p:nvCxnSpPr>
          <p:spPr>
            <a:xfrm rot="16200000" flipH="1">
              <a:off x="-304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Connector 221"/>
            <p:cNvCxnSpPr/>
            <p:nvPr/>
          </p:nvCxnSpPr>
          <p:spPr>
            <a:xfrm rot="5400000">
              <a:off x="-10287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222"/>
            <p:cNvCxnSpPr/>
            <p:nvPr/>
          </p:nvCxnSpPr>
          <p:spPr>
            <a:xfrm rot="5400000">
              <a:off x="78295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Connector 223"/>
            <p:cNvCxnSpPr/>
            <p:nvPr/>
          </p:nvCxnSpPr>
          <p:spPr>
            <a:xfrm rot="5400000">
              <a:off x="1372552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Straight Connector 224"/>
            <p:cNvCxnSpPr/>
            <p:nvPr/>
          </p:nvCxnSpPr>
          <p:spPr>
            <a:xfrm rot="5400000">
              <a:off x="1600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Connector 225"/>
            <p:cNvCxnSpPr/>
            <p:nvPr/>
          </p:nvCxnSpPr>
          <p:spPr>
            <a:xfrm rot="5400000">
              <a:off x="65913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Straight Connector 226"/>
            <p:cNvCxnSpPr/>
            <p:nvPr/>
          </p:nvCxnSpPr>
          <p:spPr>
            <a:xfrm rot="16200000" flipH="1">
              <a:off x="-1285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Connector 227"/>
            <p:cNvCxnSpPr/>
            <p:nvPr/>
          </p:nvCxnSpPr>
          <p:spPr>
            <a:xfrm rot="16200000" flipH="1">
              <a:off x="560070" y="3326130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Connector 228"/>
            <p:cNvCxnSpPr/>
            <p:nvPr/>
          </p:nvCxnSpPr>
          <p:spPr>
            <a:xfrm rot="16200000" flipH="1">
              <a:off x="1524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Connector 229"/>
            <p:cNvCxnSpPr/>
            <p:nvPr/>
          </p:nvCxnSpPr>
          <p:spPr>
            <a:xfrm rot="16200000" flipH="1">
              <a:off x="3810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/>
            <p:cNvCxnSpPr/>
            <p:nvPr/>
          </p:nvCxnSpPr>
          <p:spPr>
            <a:xfrm rot="16200000" flipH="1">
              <a:off x="2743200" y="3352801"/>
              <a:ext cx="6858000" cy="1524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Connector 237"/>
            <p:cNvCxnSpPr/>
            <p:nvPr/>
          </p:nvCxnSpPr>
          <p:spPr>
            <a:xfrm rot="16200000" flipH="1">
              <a:off x="2095501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Straight Connector 238"/>
            <p:cNvCxnSpPr/>
            <p:nvPr/>
          </p:nvCxnSpPr>
          <p:spPr>
            <a:xfrm rot="5400000">
              <a:off x="2705100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Connector 239"/>
            <p:cNvCxnSpPr/>
            <p:nvPr/>
          </p:nvCxnSpPr>
          <p:spPr>
            <a:xfrm rot="5400000">
              <a:off x="1828801" y="3276600"/>
              <a:ext cx="6857999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Connector 240"/>
            <p:cNvCxnSpPr/>
            <p:nvPr/>
          </p:nvCxnSpPr>
          <p:spPr>
            <a:xfrm rot="16200000" flipH="1">
              <a:off x="1066800" y="3200402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Connector 241"/>
            <p:cNvCxnSpPr/>
            <p:nvPr/>
          </p:nvCxnSpPr>
          <p:spPr>
            <a:xfrm rot="16200000" flipH="1">
              <a:off x="2362201" y="3352800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Straight Connector 242"/>
            <p:cNvCxnSpPr/>
            <p:nvPr/>
          </p:nvCxnSpPr>
          <p:spPr>
            <a:xfrm rot="5400000">
              <a:off x="2646045" y="2722246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Straight Connector 243"/>
            <p:cNvCxnSpPr/>
            <p:nvPr/>
          </p:nvCxnSpPr>
          <p:spPr>
            <a:xfrm rot="5400000">
              <a:off x="3048952" y="3277553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Straight Connector 244"/>
            <p:cNvCxnSpPr/>
            <p:nvPr/>
          </p:nvCxnSpPr>
          <p:spPr>
            <a:xfrm rot="5400000">
              <a:off x="2895600" y="3276601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Straight Connector 245"/>
            <p:cNvCxnSpPr/>
            <p:nvPr/>
          </p:nvCxnSpPr>
          <p:spPr>
            <a:xfrm rot="5400000">
              <a:off x="2388870" y="3227071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Straight Connector 246"/>
            <p:cNvCxnSpPr/>
            <p:nvPr/>
          </p:nvCxnSpPr>
          <p:spPr>
            <a:xfrm rot="16200000" flipH="1">
              <a:off x="22364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Straight Connector 247"/>
            <p:cNvCxnSpPr/>
            <p:nvPr/>
          </p:nvCxnSpPr>
          <p:spPr>
            <a:xfrm rot="16200000" flipH="1">
              <a:off x="17526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Connector 248"/>
            <p:cNvCxnSpPr/>
            <p:nvPr/>
          </p:nvCxnSpPr>
          <p:spPr>
            <a:xfrm rot="16200000" flipH="1">
              <a:off x="19812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Connector 249"/>
            <p:cNvCxnSpPr/>
            <p:nvPr/>
          </p:nvCxnSpPr>
          <p:spPr>
            <a:xfrm rot="5400000">
              <a:off x="3467100" y="3314701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Straight Connector 250"/>
            <p:cNvCxnSpPr/>
            <p:nvPr/>
          </p:nvCxnSpPr>
          <p:spPr>
            <a:xfrm rot="16200000" flipH="1">
              <a:off x="3467099" y="3314701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Straight Connector 251"/>
            <p:cNvCxnSpPr/>
            <p:nvPr/>
          </p:nvCxnSpPr>
          <p:spPr>
            <a:xfrm rot="5400000">
              <a:off x="4038600" y="3429001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Straight Connector 252"/>
            <p:cNvCxnSpPr/>
            <p:nvPr/>
          </p:nvCxnSpPr>
          <p:spPr>
            <a:xfrm rot="16200000" flipH="1">
              <a:off x="3886200" y="3200401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Connector 253"/>
            <p:cNvCxnSpPr/>
            <p:nvPr/>
          </p:nvCxnSpPr>
          <p:spPr>
            <a:xfrm rot="5400000">
              <a:off x="4000501" y="3238501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Straight Connector 254"/>
            <p:cNvCxnSpPr/>
            <p:nvPr/>
          </p:nvCxnSpPr>
          <p:spPr>
            <a:xfrm rot="16200000" flipH="1">
              <a:off x="4572000" y="3200401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Connector 256"/>
            <p:cNvCxnSpPr/>
            <p:nvPr/>
          </p:nvCxnSpPr>
          <p:spPr>
            <a:xfrm rot="16200000" flipH="1">
              <a:off x="3733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/>
            <p:nvPr/>
          </p:nvCxnSpPr>
          <p:spPr>
            <a:xfrm rot="5400000">
              <a:off x="36195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Connector 258"/>
            <p:cNvCxnSpPr/>
            <p:nvPr/>
          </p:nvCxnSpPr>
          <p:spPr>
            <a:xfrm rot="16200000" flipH="1">
              <a:off x="4214813" y="3252788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Straight Connector 259"/>
            <p:cNvCxnSpPr/>
            <p:nvPr/>
          </p:nvCxnSpPr>
          <p:spPr>
            <a:xfrm rot="16200000" flipH="1">
              <a:off x="47510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Straight Connector 260"/>
            <p:cNvCxnSpPr/>
            <p:nvPr/>
          </p:nvCxnSpPr>
          <p:spPr>
            <a:xfrm rot="16200000" flipH="1">
              <a:off x="43434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Straight Connector 261"/>
            <p:cNvCxnSpPr/>
            <p:nvPr/>
          </p:nvCxnSpPr>
          <p:spPr>
            <a:xfrm rot="16200000" flipH="1">
              <a:off x="4572000" y="3352801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Straight Connector 263"/>
            <p:cNvCxnSpPr/>
            <p:nvPr/>
          </p:nvCxnSpPr>
          <p:spPr>
            <a:xfrm rot="16200000" flipH="1">
              <a:off x="5257800" y="3352802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Straight Connector 264"/>
            <p:cNvCxnSpPr/>
            <p:nvPr/>
          </p:nvCxnSpPr>
          <p:spPr>
            <a:xfrm rot="16200000" flipH="1">
              <a:off x="5067300" y="3238502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Straight Connector 265"/>
            <p:cNvCxnSpPr/>
            <p:nvPr/>
          </p:nvCxnSpPr>
          <p:spPr>
            <a:xfrm rot="5400000">
              <a:off x="5219700" y="3238502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Connector 266"/>
            <p:cNvCxnSpPr/>
            <p:nvPr/>
          </p:nvCxnSpPr>
          <p:spPr>
            <a:xfrm rot="16200000" flipH="1">
              <a:off x="4876801" y="3352801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Straight Connector 267"/>
            <p:cNvCxnSpPr/>
            <p:nvPr/>
          </p:nvCxnSpPr>
          <p:spPr>
            <a:xfrm rot="5400000">
              <a:off x="5527994" y="3318196"/>
              <a:ext cx="6888479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Straight Connector 269"/>
            <p:cNvCxnSpPr/>
            <p:nvPr/>
          </p:nvCxnSpPr>
          <p:spPr>
            <a:xfrm rot="5400000">
              <a:off x="4850130" y="3227072"/>
              <a:ext cx="6858000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Straight Connector 270"/>
            <p:cNvCxnSpPr/>
            <p:nvPr/>
          </p:nvCxnSpPr>
          <p:spPr>
            <a:xfrm rot="16200000" flipH="1">
              <a:off x="4751070" y="3326132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Straight Connector 277"/>
            <p:cNvCxnSpPr/>
            <p:nvPr/>
          </p:nvCxnSpPr>
          <p:spPr>
            <a:xfrm rot="5400000">
              <a:off x="5562599" y="3429001"/>
              <a:ext cx="685800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Straight Connector 282"/>
            <p:cNvCxnSpPr/>
            <p:nvPr/>
          </p:nvCxnSpPr>
          <p:spPr>
            <a:xfrm rot="5400000">
              <a:off x="2552700" y="3390900"/>
              <a:ext cx="6858000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Straight Connector 288"/>
            <p:cNvCxnSpPr/>
            <p:nvPr/>
          </p:nvCxnSpPr>
          <p:spPr>
            <a:xfrm rot="16200000" flipH="1">
              <a:off x="3048000" y="3352800"/>
              <a:ext cx="6858000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Straight Connector 291"/>
            <p:cNvCxnSpPr/>
            <p:nvPr/>
          </p:nvCxnSpPr>
          <p:spPr>
            <a:xfrm rot="16200000" flipH="1">
              <a:off x="3238500" y="3238500"/>
              <a:ext cx="6858000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Straight Connector 293"/>
            <p:cNvCxnSpPr/>
            <p:nvPr/>
          </p:nvCxnSpPr>
          <p:spPr>
            <a:xfrm rot="5400000">
              <a:off x="2133600" y="3276600"/>
              <a:ext cx="6858000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Straight Connector 297"/>
            <p:cNvCxnSpPr/>
            <p:nvPr/>
          </p:nvCxnSpPr>
          <p:spPr>
            <a:xfrm rot="16200000" flipH="1">
              <a:off x="3148013" y="3252789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Straight Connector 298"/>
            <p:cNvCxnSpPr/>
            <p:nvPr/>
          </p:nvCxnSpPr>
          <p:spPr>
            <a:xfrm rot="5400000">
              <a:off x="3771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Straight Connector 301"/>
            <p:cNvCxnSpPr/>
            <p:nvPr/>
          </p:nvCxnSpPr>
          <p:spPr>
            <a:xfrm rot="5400000">
              <a:off x="4229100" y="2933700"/>
              <a:ext cx="6858000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Straight Connector 306"/>
            <p:cNvCxnSpPr/>
            <p:nvPr/>
          </p:nvCxnSpPr>
          <p:spPr>
            <a:xfrm rot="16200000" flipH="1">
              <a:off x="1371600" y="3200403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003A7-8343-4DF3-9F46-030DB5359BA1}" type="datetimeFigureOut">
              <a:rPr lang="ru-RU" smtClean="0"/>
              <a:t>24.03.2024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03480-3944-4488-A18E-5861039B9B2B}" type="slidenum">
              <a:rPr lang="ru-RU" smtClean="0"/>
              <a:t>‹#›</a:t>
            </a:fld>
            <a:endParaRPr lang="ru-RU"/>
          </a:p>
        </p:txBody>
      </p:sp>
      <p:sp>
        <p:nvSpPr>
          <p:cNvPr id="113" name="Rectangle 112"/>
          <p:cNvSpPr/>
          <p:nvPr/>
        </p:nvSpPr>
        <p:spPr>
          <a:xfrm>
            <a:off x="0" y="1905000"/>
            <a:ext cx="4953000" cy="3124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grpSp>
        <p:nvGrpSpPr>
          <p:cNvPr id="94" name="Group 93"/>
          <p:cNvGrpSpPr/>
          <p:nvPr/>
        </p:nvGrpSpPr>
        <p:grpSpPr>
          <a:xfrm>
            <a:off x="0" y="2057400"/>
            <a:ext cx="4801394" cy="2820988"/>
            <a:chOff x="0" y="2057400"/>
            <a:chExt cx="4801394" cy="2820988"/>
          </a:xfrm>
        </p:grpSpPr>
        <p:cxnSp>
          <p:nvCxnSpPr>
            <p:cNvPr id="117" name="Straight Connector 116"/>
            <p:cNvCxnSpPr/>
            <p:nvPr/>
          </p:nvCxnSpPr>
          <p:spPr>
            <a:xfrm>
              <a:off x="0" y="20574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/>
          </p:nvCxnSpPr>
          <p:spPr>
            <a:xfrm>
              <a:off x="0" y="48768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/>
          </p:nvCxnSpPr>
          <p:spPr>
            <a:xfrm rot="5400000">
              <a:off x="3391694" y="3467100"/>
              <a:ext cx="2818606" cy="794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130425"/>
            <a:ext cx="4419600" cy="1600327"/>
          </a:xfrm>
        </p:spPr>
        <p:txBody>
          <a:bodyPr anchor="b">
            <a:normAutofit/>
          </a:bodyPr>
          <a:lstStyle>
            <a:lvl1pPr algn="l">
              <a:defRPr sz="3600" b="1" cap="none" spc="40" baseline="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3733800"/>
            <a:ext cx="4419600" cy="1066800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003A7-8343-4DF3-9F46-030DB5359BA1}" type="datetimeFigureOut">
              <a:rPr lang="ru-RU" smtClean="0"/>
              <a:t>24.03.2024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03480-3944-4488-A18E-5861039B9B2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003A7-8343-4DF3-9F46-030DB5359BA1}" type="datetimeFigureOut">
              <a:rPr lang="ru-RU" smtClean="0"/>
              <a:t>24.03.2024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03480-3944-4488-A18E-5861039B9B2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003A7-8343-4DF3-9F46-030DB5359BA1}" type="datetimeFigureOut">
              <a:rPr lang="ru-RU" smtClean="0"/>
              <a:t>24.03.2024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03480-3944-4488-A18E-5861039B9B2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92"/>
          <p:cNvGrpSpPr/>
          <p:nvPr/>
        </p:nvGrpSpPr>
        <p:grpSpPr>
          <a:xfrm>
            <a:off x="1" y="-30478"/>
            <a:ext cx="9067799" cy="4846320"/>
            <a:chOff x="1" y="-30477"/>
            <a:chExt cx="9067799" cy="4526277"/>
          </a:xfrm>
        </p:grpSpPr>
        <p:cxnSp>
          <p:nvCxnSpPr>
            <p:cNvPr id="8" name="Straight Connector 7"/>
            <p:cNvCxnSpPr/>
            <p:nvPr/>
          </p:nvCxnSpPr>
          <p:spPr>
            <a:xfrm rot="16200000" flipH="1">
              <a:off x="-2716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6200000" flipH="1">
              <a:off x="-4621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5400000">
              <a:off x="-3097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5400000">
              <a:off x="-206236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H="1">
              <a:off x="-213856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16200000" flipH="1">
              <a:off x="-195465" y="1785212"/>
              <a:ext cx="4505731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6200000" flipH="1">
              <a:off x="-164326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5400000">
              <a:off x="-1528964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H="1">
              <a:off x="-95746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6200000" flipH="1">
              <a:off x="-194806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6200000" flipH="1">
              <a:off x="-652664" y="2166211"/>
              <a:ext cx="4505731" cy="152401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rot="16200000" flipH="1">
              <a:off x="-16432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H="1">
              <a:off x="-1790700" y="2019300"/>
              <a:ext cx="4495800" cy="4572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>
              <a:off x="-55551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rot="5400000">
              <a:off x="340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rot="5400000">
              <a:off x="26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5400000">
              <a:off x="-67933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rot="16200000" flipH="1">
              <a:off x="-1467052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rot="16200000" flipH="1">
              <a:off x="-77839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rot="16200000" flipH="1">
              <a:off x="-11860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rot="16200000" flipH="1">
              <a:off x="-9574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rot="16200000" flipH="1">
              <a:off x="22429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rot="16200000" flipH="1">
              <a:off x="20524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rot="5400000">
              <a:off x="2204835" y="2051912"/>
              <a:ext cx="4505731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rot="5400000">
              <a:off x="452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rot="16200000" flipH="1">
              <a:off x="37603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rot="5400000">
              <a:off x="1023735" y="2242139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rot="16200000" flipH="1">
              <a:off x="871335" y="2013812"/>
              <a:ext cx="4505731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rot="5400000">
              <a:off x="985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rot="16200000" flipH="1">
              <a:off x="155713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rot="16200000" flipH="1">
              <a:off x="5665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rot="16200000" flipH="1">
              <a:off x="1861936" y="2166211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rot="16200000" flipH="1">
              <a:off x="8713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rot="5400000">
              <a:off x="1474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rot="5400000">
              <a:off x="195909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rot="5400000">
              <a:off x="25486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rot="5400000">
              <a:off x="27763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rot="5400000">
              <a:off x="183526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rot="16200000" flipH="1">
              <a:off x="1047548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rot="16200000" flipH="1">
              <a:off x="1736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rot="16200000" flipH="1">
              <a:off x="1328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rot="16200000" flipH="1">
              <a:off x="1557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rot="16200000" flipH="1">
              <a:off x="39193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rot="16200000" flipH="1">
              <a:off x="3271636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rot="5400000">
              <a:off x="38812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rot="5400000">
              <a:off x="3004936" y="2090012"/>
              <a:ext cx="4505730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 rot="16200000" flipH="1">
              <a:off x="22429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rot="16200000" flipH="1">
              <a:off x="35383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rot="5400000">
              <a:off x="382218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rot="5400000">
              <a:off x="4225087" y="2090965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 rot="5400000">
              <a:off x="407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 rot="5400000">
              <a:off x="356500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 rot="16200000" flipH="1">
              <a:off x="34126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rot="16200000" flipH="1">
              <a:off x="29287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rot="16200000" flipH="1">
              <a:off x="3081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rot="5400000">
              <a:off x="4643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 rot="16200000" flipH="1">
              <a:off x="4643234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rot="5400000">
              <a:off x="5214735" y="2242140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rot="16200000" flipH="1">
              <a:off x="506233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rot="5400000">
              <a:off x="5176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 rot="16200000" flipH="1">
              <a:off x="57481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 rot="16200000" flipH="1">
              <a:off x="49099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 rot="5400000">
              <a:off x="47956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 rot="16200000" flipH="1">
              <a:off x="53909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 rot="16200000" flipH="1">
              <a:off x="5927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 rot="16200000" flipH="1">
              <a:off x="5519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rot="16200000" flipH="1">
              <a:off x="5748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rot="16200000" flipH="1">
              <a:off x="6433935" y="2166213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 rot="16200000" flipH="1">
              <a:off x="62434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 rot="5400000">
              <a:off x="63958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 rot="16200000" flipH="1">
              <a:off x="60529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 rot="5400000">
              <a:off x="6709356" y="2136834"/>
              <a:ext cx="4525755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 rot="5400000">
              <a:off x="6026265" y="2040483"/>
              <a:ext cx="4505731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 rot="16200000" flipH="1">
              <a:off x="5927205" y="2139543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 rot="5400000">
              <a:off x="6738734" y="2242140"/>
              <a:ext cx="450573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 rot="5400000">
              <a:off x="3728835" y="2204312"/>
              <a:ext cx="4505731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 rot="16200000" flipH="1">
              <a:off x="4224135" y="2166212"/>
              <a:ext cx="4505731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 rot="16200000" flipH="1">
              <a:off x="4414635" y="2051912"/>
              <a:ext cx="4505731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 rot="5400000">
              <a:off x="3309735" y="2090012"/>
              <a:ext cx="4505731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 rot="16200000" flipH="1">
              <a:off x="43241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rot="5400000">
              <a:off x="49480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 rot="5400000">
              <a:off x="5405235" y="1747112"/>
              <a:ext cx="4505731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 rot="16200000" flipH="1">
              <a:off x="2547735" y="2013814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4" name="Rectangle 93"/>
          <p:cNvSpPr/>
          <p:nvPr/>
        </p:nvSpPr>
        <p:spPr>
          <a:xfrm>
            <a:off x="0" y="4311168"/>
            <a:ext cx="9144000" cy="1905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96" name="Straight Connector 95"/>
          <p:cNvCxnSpPr/>
          <p:nvPr/>
        </p:nvCxnSpPr>
        <p:spPr>
          <a:xfrm>
            <a:off x="0" y="4387368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>
            <a:off x="0" y="6138380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621364"/>
            <a:ext cx="8305800" cy="414649"/>
          </a:xfrm>
        </p:spPr>
        <p:txBody>
          <a:bodyPr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5" name="Title 94"/>
          <p:cNvSpPr>
            <a:spLocks noGrp="1"/>
          </p:cNvSpPr>
          <p:nvPr>
            <p:ph type="title"/>
          </p:nvPr>
        </p:nvSpPr>
        <p:spPr>
          <a:xfrm>
            <a:off x="457200" y="4463568"/>
            <a:ext cx="8305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003A7-8343-4DF3-9F46-030DB5359BA1}" type="datetimeFigureOut">
              <a:rPr lang="ru-RU" smtClean="0"/>
              <a:t>24.03.2024</a:t>
            </a:fld>
            <a:endParaRPr lang="ru-RU"/>
          </a:p>
        </p:txBody>
      </p:sp>
      <p:sp>
        <p:nvSpPr>
          <p:cNvPr id="91" name="Footer Placeholder 9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2" name="Slide Number Placeholder 9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03480-3944-4488-A18E-5861039B9B2B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003A7-8343-4DF3-9F46-030DB5359BA1}" type="datetimeFigureOut">
              <a:rPr lang="ru-RU" smtClean="0"/>
              <a:t>24.03.2024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03480-3944-4488-A18E-5861039B9B2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003A7-8343-4DF3-9F46-030DB5359BA1}" type="datetimeFigureOut">
              <a:rPr lang="ru-RU" smtClean="0"/>
              <a:t>24.03.2024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03480-3944-4488-A18E-5861039B9B2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003A7-8343-4DF3-9F46-030DB5359BA1}" type="datetimeFigureOut">
              <a:rPr lang="ru-RU" smtClean="0"/>
              <a:t>24.03.2024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03480-3944-4488-A18E-5861039B9B2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003A7-8343-4DF3-9F46-030DB5359BA1}" type="datetimeFigureOut">
              <a:rPr lang="ru-RU" smtClean="0"/>
              <a:t>24.03.2024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03480-3944-4488-A18E-5861039B9B2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00400" y="273050"/>
            <a:ext cx="5486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003A7-8343-4DF3-9F46-030DB5359BA1}" type="datetimeFigureOut">
              <a:rPr lang="ru-RU" smtClean="0"/>
              <a:t>24.03.2024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03480-3944-4488-A18E-5861039B9B2B}" type="slidenum">
              <a:rPr lang="ru-RU" smtClean="0"/>
              <a:t>‹#›</a:t>
            </a:fld>
            <a:endParaRPr lang="ru-RU"/>
          </a:p>
        </p:txBody>
      </p:sp>
      <p:sp>
        <p:nvSpPr>
          <p:cNvPr id="37" name="Rectangle 36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9" name="Straight Connector 38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901952"/>
            <a:ext cx="2377440" cy="137160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lang="en-US" sz="2600" b="1" kern="1200" cap="none" spc="20" baseline="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3552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200400" y="381000"/>
            <a:ext cx="5562600" cy="5638800"/>
          </a:xfrm>
          <a:solidFill>
            <a:schemeClr val="bg2"/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003A7-8343-4DF3-9F46-030DB5359BA1}" type="datetimeFigureOut">
              <a:rPr lang="ru-RU" smtClean="0"/>
              <a:t>24.03.2024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03480-3944-4488-A18E-5861039B9B2B}" type="slidenum">
              <a:rPr lang="ru-RU" smtClean="0"/>
              <a:t>‹#›</a:t>
            </a:fld>
            <a:endParaRPr lang="ru-RU"/>
          </a:p>
        </p:txBody>
      </p:sp>
      <p:sp>
        <p:nvSpPr>
          <p:cNvPr id="33" name="Rectangle 32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448" y="1905000"/>
            <a:ext cx="2377440" cy="1371600"/>
          </a:xfrm>
        </p:spPr>
        <p:txBody>
          <a:bodyPr anchor="b">
            <a:normAutofit/>
          </a:bodyPr>
          <a:lstStyle>
            <a:lvl1pPr algn="l">
              <a:defRPr sz="2600" b="1" cap="none" spc="20" baseline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6600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Rectangle 189"/>
          <p:cNvSpPr/>
          <p:nvPr/>
        </p:nvSpPr>
        <p:spPr>
          <a:xfrm>
            <a:off x="149352" y="137160"/>
            <a:ext cx="8869680" cy="6583680"/>
          </a:xfrm>
          <a:prstGeom prst="rect">
            <a:avLst/>
          </a:prstGeom>
          <a:noFill/>
          <a:ln w="19050" cmpd="sng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A9003A7-8343-4DF3-9F46-030DB5359BA1}" type="datetimeFigureOut">
              <a:rPr lang="ru-RU" smtClean="0"/>
              <a:t>24.03.2024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31123" y="6312408"/>
            <a:ext cx="34817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F1003480-3944-4488-A18E-5861039B9B2B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tabLst>
          <a:tab pos="3830638" algn="l"/>
        </a:tabLst>
        <a:defRPr sz="3600" b="1" kern="1200" cap="none" spc="50">
          <a:ln w="13335" cmpd="sng">
            <a:solidFill>
              <a:schemeClr val="accent1">
                <a:lumMod val="50000"/>
              </a:schemeClr>
            </a:solidFill>
            <a:prstDash val="solid"/>
          </a:ln>
          <a:solidFill>
            <a:schemeClr val="accent6">
              <a:tint val="1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8872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91640" indent="-18288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4884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98178"/>
          </a:xfrm>
        </p:spPr>
        <p:txBody>
          <a:bodyPr>
            <a:noAutofit/>
          </a:bodyPr>
          <a:lstStyle/>
          <a:p>
            <a:pPr algn="ctr"/>
            <a:r>
              <a:rPr lang="ru-RU" sz="6000" dirty="0" err="1" smtClean="0">
                <a:solidFill>
                  <a:srgbClr val="FF0000"/>
                </a:solidFill>
              </a:rPr>
              <a:t>ДрАкОнЧиК</a:t>
            </a:r>
            <a:r>
              <a:rPr lang="ru-RU" sz="6000" dirty="0" smtClean="0">
                <a:solidFill>
                  <a:srgbClr val="FF0000"/>
                </a:solidFill>
              </a:rPr>
              <a:t> </a:t>
            </a:r>
            <a:r>
              <a:rPr lang="ru-RU" sz="4800" dirty="0" smtClean="0">
                <a:solidFill>
                  <a:srgbClr val="FF0000"/>
                </a:solidFill>
              </a:rPr>
              <a:t>– </a:t>
            </a:r>
            <a:br>
              <a:rPr lang="ru-RU" sz="4800" dirty="0" smtClean="0">
                <a:solidFill>
                  <a:srgbClr val="FF0000"/>
                </a:solidFill>
              </a:rPr>
            </a:br>
            <a:r>
              <a:rPr lang="ru-RU" sz="4800" dirty="0" smtClean="0">
                <a:solidFill>
                  <a:srgbClr val="FF0000"/>
                </a:solidFill>
              </a:rPr>
              <a:t>символ 2024 года</a:t>
            </a:r>
            <a:endParaRPr lang="ru-RU" sz="4800" dirty="0">
              <a:solidFill>
                <a:srgbClr val="FF0000"/>
              </a:solidFill>
            </a:endParaRPr>
          </a:p>
        </p:txBody>
      </p:sp>
      <p:pic>
        <p:nvPicPr>
          <p:cNvPr id="2050" name="Picture 2" descr="C:\Users\Пользователь\Desktop\c4a692ca54ba6c7623ab2195255905d0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01" r="1453" b="6056"/>
          <a:stretch/>
        </p:blipFill>
        <p:spPr bwMode="auto">
          <a:xfrm>
            <a:off x="1619672" y="2060848"/>
            <a:ext cx="5496297" cy="4457924"/>
          </a:xfrm>
          <a:prstGeom prst="ellipse">
            <a:avLst/>
          </a:prstGeom>
          <a:ln w="63500" cap="rnd">
            <a:solidFill>
              <a:srgbClr val="FF000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07522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692696"/>
            <a:ext cx="6912768" cy="53860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Для работы потребуется</a:t>
            </a:r>
            <a:r>
              <a:rPr lang="ru-RU" sz="40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endParaRPr lang="ru-RU" sz="4000" b="1" u="sng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571500" lvl="0" indent="-571500">
              <a:buFont typeface="Wingdings" pitchFamily="2" charset="2"/>
              <a:buChar char="ü"/>
            </a:pPr>
            <a:r>
              <a:rPr lang="ru-RU" sz="44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цветной фетр </a:t>
            </a:r>
          </a:p>
          <a:p>
            <a:pPr marL="571500" lvl="0" indent="-571500">
              <a:buFont typeface="Wingdings" pitchFamily="2" charset="2"/>
              <a:buChar char="ü"/>
            </a:pPr>
            <a:r>
              <a:rPr lang="ru-RU" sz="44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ножницы </a:t>
            </a:r>
          </a:p>
          <a:p>
            <a:pPr marL="571500" lvl="0" indent="-571500">
              <a:buFont typeface="Wingdings" pitchFamily="2" charset="2"/>
              <a:buChar char="ü"/>
            </a:pPr>
            <a:r>
              <a:rPr lang="ru-RU" sz="44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картон </a:t>
            </a:r>
          </a:p>
          <a:p>
            <a:pPr marL="571500" lvl="0" indent="-571500">
              <a:buFont typeface="Wingdings" pitchFamily="2" charset="2"/>
              <a:buChar char="ü"/>
            </a:pPr>
            <a:r>
              <a:rPr lang="ru-RU" sz="44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иголка, нитки </a:t>
            </a:r>
          </a:p>
          <a:p>
            <a:pPr marL="571500" lvl="0" indent="-571500">
              <a:buFont typeface="Wingdings" pitchFamily="2" charset="2"/>
              <a:buChar char="ü"/>
            </a:pPr>
            <a:r>
              <a:rPr lang="ru-RU" sz="44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клей </a:t>
            </a:r>
          </a:p>
          <a:p>
            <a:pPr marL="571500" lvl="0" indent="-571500">
              <a:buFont typeface="Wingdings" pitchFamily="2" charset="2"/>
              <a:buChar char="ü"/>
            </a:pPr>
            <a:r>
              <a:rPr lang="ru-RU" sz="44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блеск, бисер, бусинки…</a:t>
            </a:r>
            <a:endParaRPr lang="ru-RU" sz="4400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32235">
            <a:off x="4370211" y="1823481"/>
            <a:ext cx="3641649" cy="64355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149113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ользователь\Desktop\podelka-drakon-na-ruku_25 - копия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332656"/>
            <a:ext cx="2944937" cy="6336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11560" y="908720"/>
            <a:ext cx="4572000" cy="5016758"/>
          </a:xfrm>
          <a:prstGeom prst="rect">
            <a:avLst/>
          </a:prstGeom>
        </p:spPr>
        <p:txBody>
          <a:bodyPr>
            <a:spAutoFit/>
          </a:bodyPr>
          <a:lstStyle/>
          <a:p>
            <a:pPr marL="571500" indent="-571500">
              <a:buFont typeface="Wingdings" pitchFamily="2" charset="2"/>
              <a:buChar char="ü"/>
            </a:pPr>
            <a:r>
              <a:rPr lang="ru-RU" sz="40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Рассмотри детали </a:t>
            </a:r>
            <a:r>
              <a:rPr lang="ru-RU" sz="40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поделки</a:t>
            </a:r>
          </a:p>
          <a:p>
            <a:endParaRPr lang="ru-RU" sz="4000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571500" indent="-571500">
              <a:buFont typeface="Wingdings" pitchFamily="2" charset="2"/>
              <a:buChar char="ü"/>
            </a:pPr>
            <a:r>
              <a:rPr lang="ru-RU" sz="40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Подготовь картон, карандаш и </a:t>
            </a:r>
            <a:r>
              <a:rPr lang="ru-RU" sz="40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ножницы</a:t>
            </a:r>
          </a:p>
          <a:p>
            <a:endParaRPr lang="ru-RU" sz="4000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81251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Пользователь\Desktop\podelka-drakon-na-ruku_25 - копия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02" t="27108" r="8143" b="53486"/>
          <a:stretch/>
        </p:blipFill>
        <p:spPr bwMode="auto">
          <a:xfrm>
            <a:off x="809328" y="620688"/>
            <a:ext cx="3249686" cy="209905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" name="Picture 2" descr="C:\Users\Пользователь\Desktop\podelka-drakon-na-ruku_25 - копия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87" t="45553" r="3940" b="36418"/>
          <a:stretch/>
        </p:blipFill>
        <p:spPr bwMode="auto">
          <a:xfrm>
            <a:off x="5220072" y="620688"/>
            <a:ext cx="3022105" cy="210667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134" y="3284984"/>
            <a:ext cx="3249686" cy="21602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9502" y="3284983"/>
            <a:ext cx="3022675" cy="21602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79512" y="5445223"/>
            <a:ext cx="8784975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buFont typeface="Wingdings" pitchFamily="2" charset="2"/>
              <a:buChar char="ü"/>
            </a:pPr>
            <a:r>
              <a:rPr lang="ru-RU" sz="28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Переведи на картон детали поделки и вырежи </a:t>
            </a:r>
            <a:r>
              <a:rPr lang="ru-RU" sz="28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их</a:t>
            </a:r>
          </a:p>
          <a:p>
            <a:pPr marL="457200" indent="-457200" algn="just">
              <a:buFont typeface="Wingdings" pitchFamily="2" charset="2"/>
              <a:buChar char="ü"/>
            </a:pPr>
            <a:r>
              <a:rPr lang="ru-RU" sz="28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Переведи на фетр и вырежи детали поделки</a:t>
            </a:r>
            <a:endParaRPr lang="ru-RU" sz="2800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62593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55576" y="332656"/>
            <a:ext cx="792088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Wingdings" pitchFamily="2" charset="2"/>
              <a:buChar char="ü"/>
            </a:pPr>
            <a:r>
              <a:rPr lang="ru-RU" sz="28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Соедини </a:t>
            </a:r>
            <a:r>
              <a:rPr lang="ru-RU" sz="28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крылышки, головку и туловище </a:t>
            </a:r>
            <a:r>
              <a:rPr lang="ru-RU" sz="28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используя шов через край</a:t>
            </a:r>
          </a:p>
          <a:p>
            <a:pPr marL="457200" indent="-457200">
              <a:buFont typeface="Wingdings" pitchFamily="2" charset="2"/>
              <a:buChar char="ü"/>
            </a:pPr>
            <a:r>
              <a:rPr lang="ru-RU" sz="28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Соедини детали туловища и укрась крылышки швом «вперёд иголку»</a:t>
            </a:r>
          </a:p>
        </p:txBody>
      </p:sp>
      <p:pic>
        <p:nvPicPr>
          <p:cNvPr id="3074" name="Picture 2" descr="C:\Users\Пользователь\Desktop\bc7df4e9c15da9e3c0bafdba71a270ab.jpe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781" t="12569" r="14375" b="25417"/>
          <a:stretch/>
        </p:blipFill>
        <p:spPr bwMode="auto">
          <a:xfrm>
            <a:off x="323528" y="2299382"/>
            <a:ext cx="3952876" cy="28352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Пользователь\Desktop\slide_4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50" t="9500" r="7625" b="18834"/>
          <a:stretch/>
        </p:blipFill>
        <p:spPr bwMode="auto">
          <a:xfrm>
            <a:off x="4572000" y="3717032"/>
            <a:ext cx="4287853" cy="26916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541709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404664"/>
            <a:ext cx="828092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>
              <a:buFont typeface="Wingdings" pitchFamily="2" charset="2"/>
              <a:buChar char="ü"/>
            </a:pPr>
            <a:r>
              <a:rPr lang="ru-RU" sz="36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Приклей остальные детали </a:t>
            </a:r>
            <a:endParaRPr lang="ru-RU" sz="3600" i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571500" indent="-571500">
              <a:buFont typeface="Wingdings" pitchFamily="2" charset="2"/>
              <a:buChar char="ü"/>
            </a:pPr>
            <a:r>
              <a:rPr lang="ru-RU" sz="36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Укрась поделку</a:t>
            </a:r>
            <a:endParaRPr lang="ru-RU" sz="3600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115664">
            <a:off x="787108" y="2023518"/>
            <a:ext cx="3096956" cy="37444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 descr="C:\Users\Пользователь\Desktop\cf7bf2041e46a8115a00a7d1dc128630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74" t="18010" r="8833" b="20000"/>
          <a:stretch/>
        </p:blipFill>
        <p:spPr bwMode="auto">
          <a:xfrm>
            <a:off x="5004048" y="2564904"/>
            <a:ext cx="3579094" cy="34595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728418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Пользователь\Desktop\podelka-drakon-na-novyj-god-iz-fetra_21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24" t="5674" r="18262" b="1772"/>
          <a:stretch/>
        </p:blipFill>
        <p:spPr bwMode="auto">
          <a:xfrm rot="20917911">
            <a:off x="603870" y="511845"/>
            <a:ext cx="2933673" cy="38671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 descr="C:\Users\Пользователь\Desktop\S5tGIf9rD3s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078" r="2837" b="10815"/>
          <a:stretch/>
        </p:blipFill>
        <p:spPr bwMode="auto">
          <a:xfrm rot="882267">
            <a:off x="5582230" y="344575"/>
            <a:ext cx="3060909" cy="26810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C:\Users\Пользователь\Desktop\699ba52b615f432a6a510ba7ed547f0c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00" t="10341" r="1200" b="2559"/>
          <a:stretch/>
        </p:blipFill>
        <p:spPr bwMode="auto">
          <a:xfrm>
            <a:off x="4178635" y="1628800"/>
            <a:ext cx="2226889" cy="2425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7" name="Picture 7" descr="C:\Users\Пользователь\Desktop\07877cc0b4afa2428a3748a2d060118f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3767" y="4149080"/>
            <a:ext cx="2312876" cy="2312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 descr="C:\Users\Пользователь\Desktop\7c144d769cb91fef146f103113b84fb0.pn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25" t="6458" r="6667" b="5209"/>
          <a:stretch/>
        </p:blipFill>
        <p:spPr bwMode="auto">
          <a:xfrm rot="20746050">
            <a:off x="417623" y="3791814"/>
            <a:ext cx="2053702" cy="21933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9" name="Picture 9" descr="C:\Users\Пользователь\Desktop\christmas1-40-1.jp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23" t="3448" r="5862" b="1532"/>
          <a:stretch/>
        </p:blipFill>
        <p:spPr bwMode="auto">
          <a:xfrm>
            <a:off x="2987824" y="4015840"/>
            <a:ext cx="2696899" cy="25793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0480381"/>
      </p:ext>
    </p:extLst>
  </p:cSld>
  <p:clrMapOvr>
    <a:masterClrMapping/>
  </p:clrMapOvr>
</p:sld>
</file>

<file path=ppt/theme/theme1.xml><?xml version="1.0" encoding="utf-8"?>
<a:theme xmlns:a="http://schemas.openxmlformats.org/drawingml/2006/main" name="Паркет">
  <a:themeElements>
    <a:clrScheme name="Паркет">
      <a:dk1>
        <a:sysClr val="windowText" lastClr="000000"/>
      </a:dk1>
      <a:lt1>
        <a:sysClr val="window" lastClr="FFFFFF"/>
      </a:lt1>
      <a:dk2>
        <a:srgbClr val="1D3641"/>
      </a:dk2>
      <a:lt2>
        <a:srgbClr val="DFE6D0"/>
      </a:lt2>
      <a:accent1>
        <a:srgbClr val="759AA5"/>
      </a:accent1>
      <a:accent2>
        <a:srgbClr val="CFC60D"/>
      </a:accent2>
      <a:accent3>
        <a:srgbClr val="99987F"/>
      </a:accent3>
      <a:accent4>
        <a:srgbClr val="90AC97"/>
      </a:accent4>
      <a:accent5>
        <a:srgbClr val="FFAD1C"/>
      </a:accent5>
      <a:accent6>
        <a:srgbClr val="B9AB6F"/>
      </a:accent6>
      <a:hlink>
        <a:srgbClr val="66AACD"/>
      </a:hlink>
      <a:folHlink>
        <a:srgbClr val="809DB3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Паркет">
      <a:fillStyleLst>
        <a:solidFill>
          <a:schemeClr val="phClr"/>
        </a:solidFill>
        <a:gradFill rotWithShape="1">
          <a:gsLst>
            <a:gs pos="0">
              <a:schemeClr val="phClr">
                <a:tint val="79000"/>
                <a:satMod val="180000"/>
              </a:schemeClr>
            </a:gs>
            <a:gs pos="65000">
              <a:schemeClr val="phClr">
                <a:tint val="52000"/>
                <a:satMod val="250000"/>
              </a:schemeClr>
            </a:gs>
            <a:gs pos="100000">
              <a:schemeClr val="phClr">
                <a:tint val="29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8700000"/>
            </a:lightRig>
          </a:scene3d>
          <a:sp3d contourW="12700" prstMaterial="dkEdge">
            <a:bevelT w="0" h="0" prst="relaxedInset"/>
            <a:contourClr>
              <a:schemeClr val="phClr">
                <a:shade val="65000"/>
                <a:satMod val="15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13200000"/>
            </a:lightRig>
          </a:scene3d>
          <a:sp3d prstMaterial="dkEdge">
            <a:bevelT w="63500" h="50800" prst="relaxedIns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hade val="95000"/>
                <a:satMod val="200000"/>
              </a:schemeClr>
            </a:gs>
            <a:gs pos="53000">
              <a:schemeClr val="phClr">
                <a:shade val="60000"/>
                <a:satMod val="220000"/>
              </a:schemeClr>
            </a:gs>
            <a:gs pos="100000">
              <a:schemeClr val="phClr">
                <a:shade val="45000"/>
                <a:satMod val="22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3000"/>
                <a:shade val="97000"/>
                <a:satMod val="230000"/>
              </a:schemeClr>
            </a:gs>
            <a:gs pos="100000">
              <a:schemeClr val="phClr">
                <a:shade val="35000"/>
                <a:satMod val="250000"/>
              </a:schemeClr>
            </a:gs>
          </a:gsLst>
          <a:path path="circle">
            <a:fillToRect l="15000" t="50000" r="85000" b="6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Thatch</Template>
  <TotalTime>90</TotalTime>
  <Words>70</Words>
  <Application>Microsoft Office PowerPoint</Application>
  <PresentationFormat>Экран (4:3)</PresentationFormat>
  <Paragraphs>18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Паркет</vt:lpstr>
      <vt:lpstr>ДрАкОнЧиК –  символ 2024 года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ДрАкОнЧиК –  символ 2024 года</dc:title>
  <dc:creator>Пользователь</dc:creator>
  <cp:lastModifiedBy>Пользователь</cp:lastModifiedBy>
  <cp:revision>8</cp:revision>
  <dcterms:created xsi:type="dcterms:W3CDTF">2023-11-30T11:31:24Z</dcterms:created>
  <dcterms:modified xsi:type="dcterms:W3CDTF">2024-03-24T12:03:34Z</dcterms:modified>
</cp:coreProperties>
</file>