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2" r:id="rId2"/>
    <p:sldId id="263" r:id="rId3"/>
    <p:sldId id="275" r:id="rId4"/>
    <p:sldId id="277" r:id="rId5"/>
    <p:sldId id="266" r:id="rId6"/>
    <p:sldId id="267" r:id="rId7"/>
    <p:sldId id="260" r:id="rId8"/>
    <p:sldId id="269" r:id="rId9"/>
    <p:sldId id="270" r:id="rId10"/>
    <p:sldId id="274" r:id="rId11"/>
    <p:sldId id="273" r:id="rId12"/>
    <p:sldId id="272" r:id="rId13"/>
    <p:sldId id="271" r:id="rId14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7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-2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67FF755-5A7F-4CC4-AA3C-F1ADF092CE80}" type="datetimeFigureOut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610226A-56FA-4D01-A5F0-4EEE6ADA58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7B290-F86F-426C-BED8-896B66E7E2D8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2BD3D-5546-478D-8697-DA3D89A34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AF598-DD3D-4057-B8C2-108127E08CD3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89A05-570E-40BE-9FD6-794BD094C2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D2C58-720F-4821-8A8D-4935224E16C2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DB24C-2AF6-4C84-8939-2FF878588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BCE0A-C214-4BB6-909D-E4DDA6233F25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FA4E0-887A-45BA-8885-7AF68B2753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518F0-C57C-4554-ACD4-18BC0FBD8602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DD5C6-A5F9-48E3-9778-07212D02D2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A5F0B-A1A4-4EDA-A1B9-3E7B8A93B0D8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65620-766E-4A00-A86E-BA5D3FF734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CA15C-91DA-4D5B-956D-188396AEEDE2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647A5-DE0E-4C93-8C97-1D98CC6DBE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53125-E539-4107-A338-89A75ED6A521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F21A1-8DE9-483D-B73B-C2631F2C88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56DB6-559E-4E5F-9080-F55FA9AA8CF3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71C9B-AC83-43F5-8285-C1BF9FC55D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20FA4-ED72-4517-BB47-C3B78AAD577F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5CB97-79A7-4EDB-8C50-7C219B7170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5B5D8-0654-46A8-A1D5-F141C54578C9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E5F7D-2CD1-4309-BA8D-C563A76D71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3000" r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50B01E-B0B5-48BC-8BCA-52E803C945C0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AF4283-3BE0-45DE-9ADF-B344201B3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381000" y="718457"/>
            <a:ext cx="8360229" cy="5595257"/>
          </a:xfrm>
          <a:prstGeom prst="flowChartDocument">
            <a:avLst/>
          </a:prstGeom>
          <a:noFill/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glow>
              <a:schemeClr val="bg1"/>
            </a:glow>
            <a:outerShdw blurRad="50800"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70D145-6203-47FE-BB6A-444144519E7A}" type="slidenum">
              <a:rPr lang="ru-RU"/>
              <a:pPr>
                <a:defRPr/>
              </a:pPr>
              <a:t>1</a:t>
            </a:fld>
            <a:endParaRPr lang="ru-RU" dirty="0"/>
          </a:p>
        </p:txBody>
      </p:sp>
      <p:grpSp>
        <p:nvGrpSpPr>
          <p:cNvPr id="19461" name="Группа 8"/>
          <p:cNvGrpSpPr>
            <a:grpSpLocks/>
          </p:cNvGrpSpPr>
          <p:nvPr/>
        </p:nvGrpSpPr>
        <p:grpSpPr bwMode="auto">
          <a:xfrm>
            <a:off x="-331788" y="-123825"/>
            <a:ext cx="9742488" cy="6981825"/>
            <a:chOff x="-266700" y="-1"/>
            <a:chExt cx="9742714" cy="698228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-266700" y="6094809"/>
              <a:ext cx="9655400" cy="88747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-179385" y="1197052"/>
              <a:ext cx="9655399" cy="463739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79385" y="-1"/>
              <a:ext cx="9655399" cy="936686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9462" name="TextBox 2"/>
          <p:cNvSpPr txBox="1">
            <a:spLocks noChangeArrowheads="1"/>
          </p:cNvSpPr>
          <p:nvPr/>
        </p:nvSpPr>
        <p:spPr bwMode="auto">
          <a:xfrm>
            <a:off x="319088" y="114300"/>
            <a:ext cx="8394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Подосиновик</a:t>
            </a:r>
          </a:p>
        </p:txBody>
      </p:sp>
      <p:sp>
        <p:nvSpPr>
          <p:cNvPr id="19463" name="TextBox 7"/>
          <p:cNvSpPr txBox="1">
            <a:spLocks noChangeArrowheads="1"/>
          </p:cNvSpPr>
          <p:nvPr/>
        </p:nvSpPr>
        <p:spPr bwMode="auto">
          <a:xfrm>
            <a:off x="533400" y="1490663"/>
            <a:ext cx="7239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>
              <a:latin typeface="Calibri" pitchFamily="34" charset="0"/>
            </a:endParaRPr>
          </a:p>
        </p:txBody>
      </p:sp>
      <p:pic>
        <p:nvPicPr>
          <p:cNvPr id="19464" name="Picture 2" descr="http://supercook.ru/griby/images-griby/grib-b-05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863" y="1101725"/>
            <a:ext cx="7435850" cy="531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381000" y="718457"/>
            <a:ext cx="8360229" cy="5595257"/>
          </a:xfrm>
          <a:prstGeom prst="flowChartDocument">
            <a:avLst/>
          </a:prstGeom>
          <a:noFill/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glow>
              <a:schemeClr val="bg1"/>
            </a:glow>
            <a:outerShdw blurRad="50800"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6112FF-D040-489A-A139-A97A0E8E771B}" type="slidenum">
              <a:rPr lang="ru-RU"/>
              <a:pPr>
                <a:defRPr/>
              </a:pPr>
              <a:t>10</a:t>
            </a:fld>
            <a:endParaRPr lang="ru-RU" dirty="0"/>
          </a:p>
        </p:txBody>
      </p:sp>
      <p:grpSp>
        <p:nvGrpSpPr>
          <p:cNvPr id="29701" name="Группа 8"/>
          <p:cNvGrpSpPr>
            <a:grpSpLocks/>
          </p:cNvGrpSpPr>
          <p:nvPr/>
        </p:nvGrpSpPr>
        <p:grpSpPr bwMode="auto">
          <a:xfrm>
            <a:off x="-331788" y="-123825"/>
            <a:ext cx="9742488" cy="6981825"/>
            <a:chOff x="-266700" y="-1"/>
            <a:chExt cx="9742714" cy="698228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-266700" y="6094809"/>
              <a:ext cx="9655400" cy="88747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-179385" y="1197052"/>
              <a:ext cx="9655399" cy="463739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79385" y="-1"/>
              <a:ext cx="9655399" cy="936686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9702" name="TextBox 2"/>
          <p:cNvSpPr txBox="1">
            <a:spLocks noChangeArrowheads="1"/>
          </p:cNvSpPr>
          <p:nvPr/>
        </p:nvSpPr>
        <p:spPr bwMode="auto">
          <a:xfrm>
            <a:off x="319088" y="114300"/>
            <a:ext cx="85280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Помидор</a:t>
            </a:r>
          </a:p>
        </p:txBody>
      </p:sp>
      <p:pic>
        <p:nvPicPr>
          <p:cNvPr id="29703" name="Picture 2" descr="http://www.artleo.com/pic/download.php?file=201106/1366x768/artleo.com-36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0" y="1122363"/>
            <a:ext cx="6643688" cy="451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381000" y="718457"/>
            <a:ext cx="8360229" cy="5595257"/>
          </a:xfrm>
          <a:prstGeom prst="flowChartDocument">
            <a:avLst/>
          </a:prstGeom>
          <a:noFill/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glow>
              <a:schemeClr val="bg1"/>
            </a:glow>
            <a:outerShdw blurRad="50800"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FE25EB-F130-4A76-9749-D7B83D98F2E2}" type="slidenum">
              <a:rPr lang="ru-RU"/>
              <a:pPr>
                <a:defRPr/>
              </a:pPr>
              <a:t>11</a:t>
            </a:fld>
            <a:endParaRPr lang="ru-RU" dirty="0"/>
          </a:p>
        </p:txBody>
      </p:sp>
      <p:grpSp>
        <p:nvGrpSpPr>
          <p:cNvPr id="30725" name="Группа 8"/>
          <p:cNvGrpSpPr>
            <a:grpSpLocks/>
          </p:cNvGrpSpPr>
          <p:nvPr/>
        </p:nvGrpSpPr>
        <p:grpSpPr bwMode="auto">
          <a:xfrm>
            <a:off x="-331788" y="-123825"/>
            <a:ext cx="9742488" cy="6981825"/>
            <a:chOff x="-266700" y="-1"/>
            <a:chExt cx="9742714" cy="698228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-266700" y="6094809"/>
              <a:ext cx="9655400" cy="88747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-179385" y="1197052"/>
              <a:ext cx="9655399" cy="463739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79385" y="-1"/>
              <a:ext cx="9655399" cy="936686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0726" name="TextBox 2"/>
          <p:cNvSpPr txBox="1">
            <a:spLocks noChangeArrowheads="1"/>
          </p:cNvSpPr>
          <p:nvPr/>
        </p:nvSpPr>
        <p:spPr bwMode="auto">
          <a:xfrm>
            <a:off x="319088" y="114300"/>
            <a:ext cx="85280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Огурец</a:t>
            </a:r>
          </a:p>
        </p:txBody>
      </p:sp>
      <p:pic>
        <p:nvPicPr>
          <p:cNvPr id="30727" name="Picture 2" descr="http://4.bp.blogspot.com/-GKU2sIkEi0Y/VJEwCW_1fLI/AAAAAAAAAjY/LSw3dEL41lU/s1600/uub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2213" y="1096963"/>
            <a:ext cx="6299200" cy="453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381000" y="718457"/>
            <a:ext cx="8360229" cy="5595257"/>
          </a:xfrm>
          <a:prstGeom prst="flowChartDocument">
            <a:avLst/>
          </a:prstGeom>
          <a:noFill/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glow>
              <a:schemeClr val="bg1"/>
            </a:glow>
            <a:outerShdw blurRad="50800"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B9CCE9-B45D-453B-9CF5-789BA95DDCCE}" type="slidenum">
              <a:rPr lang="ru-RU"/>
              <a:pPr>
                <a:defRPr/>
              </a:pPr>
              <a:t>12</a:t>
            </a:fld>
            <a:endParaRPr lang="ru-RU" dirty="0"/>
          </a:p>
        </p:txBody>
      </p:sp>
      <p:grpSp>
        <p:nvGrpSpPr>
          <p:cNvPr id="31749" name="Группа 8"/>
          <p:cNvGrpSpPr>
            <a:grpSpLocks/>
          </p:cNvGrpSpPr>
          <p:nvPr/>
        </p:nvGrpSpPr>
        <p:grpSpPr bwMode="auto">
          <a:xfrm>
            <a:off x="-331788" y="-123825"/>
            <a:ext cx="9742488" cy="6981825"/>
            <a:chOff x="-266700" y="-1"/>
            <a:chExt cx="9742714" cy="698228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-266700" y="6094809"/>
              <a:ext cx="9655400" cy="88747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-179385" y="1197052"/>
              <a:ext cx="9655399" cy="463739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79385" y="-1"/>
              <a:ext cx="9655399" cy="936686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1750" name="TextBox 2"/>
          <p:cNvSpPr txBox="1">
            <a:spLocks noChangeArrowheads="1"/>
          </p:cNvSpPr>
          <p:nvPr/>
        </p:nvSpPr>
        <p:spPr bwMode="auto">
          <a:xfrm>
            <a:off x="319088" y="114300"/>
            <a:ext cx="85280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Морковь</a:t>
            </a:r>
          </a:p>
        </p:txBody>
      </p:sp>
      <p:pic>
        <p:nvPicPr>
          <p:cNvPr id="31751" name="Picture 2" descr="http://www.topinspired.com/wp-content/uploads/2014/06/Carrot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5225" y="1090613"/>
            <a:ext cx="6172200" cy="452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381000" y="718457"/>
            <a:ext cx="8360229" cy="5595257"/>
          </a:xfrm>
          <a:prstGeom prst="flowChartDocument">
            <a:avLst/>
          </a:prstGeom>
          <a:noFill/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glow>
              <a:schemeClr val="bg1"/>
            </a:glow>
            <a:outerShdw blurRad="50800"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9DB00-79B0-4131-95C6-E78CF11B491F}" type="slidenum">
              <a:rPr lang="ru-RU"/>
              <a:pPr>
                <a:defRPr/>
              </a:pPr>
              <a:t>13</a:t>
            </a:fld>
            <a:endParaRPr lang="ru-RU" dirty="0"/>
          </a:p>
        </p:txBody>
      </p:sp>
      <p:grpSp>
        <p:nvGrpSpPr>
          <p:cNvPr id="32773" name="Группа 8"/>
          <p:cNvGrpSpPr>
            <a:grpSpLocks/>
          </p:cNvGrpSpPr>
          <p:nvPr/>
        </p:nvGrpSpPr>
        <p:grpSpPr bwMode="auto">
          <a:xfrm>
            <a:off x="-331788" y="-123825"/>
            <a:ext cx="9742488" cy="6981825"/>
            <a:chOff x="-266700" y="-1"/>
            <a:chExt cx="9742714" cy="698228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-266700" y="6094809"/>
              <a:ext cx="9655400" cy="88747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-179385" y="1197052"/>
              <a:ext cx="9655399" cy="463739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79385" y="-1"/>
              <a:ext cx="9655399" cy="936686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2774" name="TextBox 2"/>
          <p:cNvSpPr txBox="1">
            <a:spLocks noChangeArrowheads="1"/>
          </p:cNvSpPr>
          <p:nvPr/>
        </p:nvSpPr>
        <p:spPr bwMode="auto">
          <a:xfrm>
            <a:off x="319088" y="114300"/>
            <a:ext cx="85280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Капуста</a:t>
            </a:r>
          </a:p>
        </p:txBody>
      </p:sp>
      <p:pic>
        <p:nvPicPr>
          <p:cNvPr id="32775" name="Picture 2" descr="http://supersadovod.ru/wp-content/uploads/2012/07/kapust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7625" y="1103313"/>
            <a:ext cx="6262688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381000" y="718457"/>
            <a:ext cx="8360229" cy="5595257"/>
          </a:xfrm>
          <a:prstGeom prst="flowChartDocument">
            <a:avLst/>
          </a:prstGeom>
          <a:noFill/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glow>
              <a:schemeClr val="bg1"/>
            </a:glow>
            <a:outerShdw blurRad="50800"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15A6E1-55A2-4157-8B3A-57FED45A69A1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grpSp>
        <p:nvGrpSpPr>
          <p:cNvPr id="20485" name="Группа 8"/>
          <p:cNvGrpSpPr>
            <a:grpSpLocks/>
          </p:cNvGrpSpPr>
          <p:nvPr/>
        </p:nvGrpSpPr>
        <p:grpSpPr bwMode="auto">
          <a:xfrm>
            <a:off x="-331788" y="-123825"/>
            <a:ext cx="9742488" cy="6981825"/>
            <a:chOff x="-266700" y="-1"/>
            <a:chExt cx="9742714" cy="698228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-266700" y="6094809"/>
              <a:ext cx="9655400" cy="88747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-179385" y="1197052"/>
              <a:ext cx="9655399" cy="463739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79385" y="-1"/>
              <a:ext cx="9655399" cy="936686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0486" name="TextBox 2"/>
          <p:cNvSpPr txBox="1">
            <a:spLocks noChangeArrowheads="1"/>
          </p:cNvSpPr>
          <p:nvPr/>
        </p:nvSpPr>
        <p:spPr bwMode="auto">
          <a:xfrm>
            <a:off x="319088" y="114300"/>
            <a:ext cx="8394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Опята</a:t>
            </a:r>
          </a:p>
        </p:txBody>
      </p:sp>
      <p:pic>
        <p:nvPicPr>
          <p:cNvPr id="20487" name="Picture 2" descr="http://cutlife.ru/wp-content/uploads/2011/02/opya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8" y="1123950"/>
            <a:ext cx="7693025" cy="516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381000" y="718457"/>
            <a:ext cx="8360229" cy="5595257"/>
          </a:xfrm>
          <a:prstGeom prst="flowChartDocument">
            <a:avLst/>
          </a:prstGeom>
          <a:noFill/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glow>
              <a:schemeClr val="bg1"/>
            </a:glow>
            <a:outerShdw blurRad="50800"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AADDD-E374-421D-B363-784E060E9D50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grpSp>
        <p:nvGrpSpPr>
          <p:cNvPr id="3" name="Группа 8"/>
          <p:cNvGrpSpPr>
            <a:grpSpLocks/>
          </p:cNvGrpSpPr>
          <p:nvPr/>
        </p:nvGrpSpPr>
        <p:grpSpPr bwMode="auto">
          <a:xfrm>
            <a:off x="-331788" y="-123825"/>
            <a:ext cx="9742488" cy="6981825"/>
            <a:chOff x="-266700" y="-1"/>
            <a:chExt cx="9742714" cy="698228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-266700" y="6094809"/>
              <a:ext cx="9655400" cy="88747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-179385" y="1197052"/>
              <a:ext cx="9655399" cy="463739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79385" y="-1"/>
              <a:ext cx="9655399" cy="936686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1510" name="TextBox 2"/>
          <p:cNvSpPr txBox="1">
            <a:spLocks noChangeArrowheads="1"/>
          </p:cNvSpPr>
          <p:nvPr/>
        </p:nvSpPr>
        <p:spPr bwMode="auto">
          <a:xfrm>
            <a:off x="319088" y="114300"/>
            <a:ext cx="8394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Лисички</a:t>
            </a:r>
          </a:p>
        </p:txBody>
      </p:sp>
      <p:pic>
        <p:nvPicPr>
          <p:cNvPr id="21511" name="Picture 2" descr="http://womanonly.ru/data/%D0%B2%D1%81%D0%B5%20%D1%80%D0%B0%D0%B7%D0%B4%D0%B5%D0%BB%D1%8B/%D0%B4%D0%BE%D0%BC/%D0%BD%D0%B0%D1%81%D1%82%D0%BE%D1%8F%D1%89%D0%B8%D0%B5%20%D0%BB%D0%B8%D1%81%D0%B8%D1%87%D0%BA%D0%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463" y="1112838"/>
            <a:ext cx="7599362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381000" y="718457"/>
            <a:ext cx="8360229" cy="5595257"/>
          </a:xfrm>
          <a:prstGeom prst="flowChartDocument">
            <a:avLst/>
          </a:prstGeom>
          <a:noFill/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glow>
              <a:schemeClr val="bg1"/>
            </a:glow>
            <a:outerShdw blurRad="50800"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196B6-53AF-4F4D-890A-759B19BCF03F}" type="slidenum">
              <a:rPr lang="ru-RU"/>
              <a:pPr>
                <a:defRPr/>
              </a:pPr>
              <a:t>4</a:t>
            </a:fld>
            <a:endParaRPr lang="ru-RU" dirty="0"/>
          </a:p>
        </p:txBody>
      </p:sp>
      <p:grpSp>
        <p:nvGrpSpPr>
          <p:cNvPr id="3" name="Группа 8"/>
          <p:cNvGrpSpPr>
            <a:grpSpLocks/>
          </p:cNvGrpSpPr>
          <p:nvPr/>
        </p:nvGrpSpPr>
        <p:grpSpPr bwMode="auto">
          <a:xfrm>
            <a:off x="-331788" y="-123825"/>
            <a:ext cx="9742488" cy="6981825"/>
            <a:chOff x="-266700" y="-1"/>
            <a:chExt cx="9742714" cy="698228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-266700" y="6094809"/>
              <a:ext cx="9655400" cy="88747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-179385" y="1197052"/>
              <a:ext cx="9655399" cy="463739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79385" y="-1"/>
              <a:ext cx="9655399" cy="936686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2534" name="TextBox 2"/>
          <p:cNvSpPr txBox="1">
            <a:spLocks noChangeArrowheads="1"/>
          </p:cNvSpPr>
          <p:nvPr/>
        </p:nvSpPr>
        <p:spPr bwMode="auto">
          <a:xfrm>
            <a:off x="319088" y="114300"/>
            <a:ext cx="8394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Мухомор</a:t>
            </a:r>
          </a:p>
        </p:txBody>
      </p:sp>
      <p:pic>
        <p:nvPicPr>
          <p:cNvPr id="22535" name="Picture 2" descr="http://otravleniy.net/wp-content/uploads/2015/01/40FD30FE77AA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925" y="1093788"/>
            <a:ext cx="7631113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381000" y="718457"/>
            <a:ext cx="8360229" cy="5595257"/>
          </a:xfrm>
          <a:prstGeom prst="flowChartDocument">
            <a:avLst/>
          </a:prstGeom>
          <a:noFill/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glow>
              <a:schemeClr val="bg1"/>
            </a:glow>
            <a:outerShdw blurRad="50800"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92FF0E-2A74-4C57-92E4-50436D0AE7A7}" type="slidenum">
              <a:rPr lang="ru-RU"/>
              <a:pPr>
                <a:defRPr/>
              </a:pPr>
              <a:t>5</a:t>
            </a:fld>
            <a:endParaRPr lang="ru-RU" dirty="0"/>
          </a:p>
        </p:txBody>
      </p:sp>
      <p:grpSp>
        <p:nvGrpSpPr>
          <p:cNvPr id="23557" name="Группа 8"/>
          <p:cNvGrpSpPr>
            <a:grpSpLocks/>
          </p:cNvGrpSpPr>
          <p:nvPr/>
        </p:nvGrpSpPr>
        <p:grpSpPr bwMode="auto">
          <a:xfrm>
            <a:off x="-331788" y="-123825"/>
            <a:ext cx="9742488" cy="6981825"/>
            <a:chOff x="-266700" y="-1"/>
            <a:chExt cx="9742714" cy="698228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-266700" y="6094809"/>
              <a:ext cx="9655400" cy="88747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-179385" y="1197052"/>
              <a:ext cx="9655399" cy="463739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79385" y="-1"/>
              <a:ext cx="9655399" cy="936686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3558" name="TextBox 2"/>
          <p:cNvSpPr txBox="1">
            <a:spLocks noChangeArrowheads="1"/>
          </p:cNvSpPr>
          <p:nvPr/>
        </p:nvSpPr>
        <p:spPr bwMode="auto">
          <a:xfrm>
            <a:off x="319088" y="114300"/>
            <a:ext cx="8394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Сыроежки</a:t>
            </a:r>
          </a:p>
        </p:txBody>
      </p:sp>
      <p:pic>
        <p:nvPicPr>
          <p:cNvPr id="23559" name="Picture 2" descr="http://www.lesovod.org.ua/sites/default/files/resize/images/1256641160_cyra_05-630x4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2800" y="1104900"/>
            <a:ext cx="7548563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381000" y="718457"/>
            <a:ext cx="8360229" cy="5595257"/>
          </a:xfrm>
          <a:prstGeom prst="flowChartDocument">
            <a:avLst/>
          </a:prstGeom>
          <a:noFill/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glow>
              <a:schemeClr val="bg1"/>
            </a:glow>
            <a:outerShdw blurRad="50800"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680058-D4AF-4626-BF42-B76D7C03DF7C}" type="slidenum">
              <a:rPr lang="ru-RU"/>
              <a:pPr>
                <a:defRPr/>
              </a:pPr>
              <a:t>6</a:t>
            </a:fld>
            <a:endParaRPr lang="ru-RU" dirty="0"/>
          </a:p>
        </p:txBody>
      </p:sp>
      <p:grpSp>
        <p:nvGrpSpPr>
          <p:cNvPr id="24581" name="Группа 8"/>
          <p:cNvGrpSpPr>
            <a:grpSpLocks/>
          </p:cNvGrpSpPr>
          <p:nvPr/>
        </p:nvGrpSpPr>
        <p:grpSpPr bwMode="auto">
          <a:xfrm>
            <a:off x="-331788" y="-123825"/>
            <a:ext cx="9742488" cy="6981825"/>
            <a:chOff x="-266700" y="-1"/>
            <a:chExt cx="9742714" cy="698228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-266700" y="6094809"/>
              <a:ext cx="9655400" cy="88747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-179385" y="1197052"/>
              <a:ext cx="9655399" cy="463739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79385" y="-1"/>
              <a:ext cx="9655399" cy="936686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4582" name="TextBox 2"/>
          <p:cNvSpPr txBox="1">
            <a:spLocks noChangeArrowheads="1"/>
          </p:cNvSpPr>
          <p:nvPr/>
        </p:nvSpPr>
        <p:spPr bwMode="auto">
          <a:xfrm>
            <a:off x="319088" y="114300"/>
            <a:ext cx="8394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Поганки</a:t>
            </a:r>
          </a:p>
        </p:txBody>
      </p:sp>
      <p:pic>
        <p:nvPicPr>
          <p:cNvPr id="24583" name="Picture 2" descr="http://myimmortal.ru/images/stories/gallery/blednaya-pogan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688" y="1123950"/>
            <a:ext cx="7585075" cy="505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381000" y="718457"/>
            <a:ext cx="8360229" cy="5595257"/>
          </a:xfrm>
          <a:prstGeom prst="flowChartDocument">
            <a:avLst/>
          </a:prstGeom>
          <a:noFill/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glow>
              <a:schemeClr val="bg1"/>
            </a:glow>
            <a:outerShdw blurRad="50800"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EABA8-D61C-41BD-983B-7964229C4927}" type="slidenum">
              <a:rPr lang="ru-RU"/>
              <a:pPr>
                <a:defRPr/>
              </a:pPr>
              <a:t>7</a:t>
            </a:fld>
            <a:endParaRPr lang="ru-RU" dirty="0"/>
          </a:p>
        </p:txBody>
      </p:sp>
      <p:grpSp>
        <p:nvGrpSpPr>
          <p:cNvPr id="26629" name="Группа 8"/>
          <p:cNvGrpSpPr>
            <a:grpSpLocks/>
          </p:cNvGrpSpPr>
          <p:nvPr/>
        </p:nvGrpSpPr>
        <p:grpSpPr bwMode="auto">
          <a:xfrm>
            <a:off x="-331788" y="-123825"/>
            <a:ext cx="9742488" cy="6981825"/>
            <a:chOff x="-266700" y="-1"/>
            <a:chExt cx="9742714" cy="698228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-266700" y="6094809"/>
              <a:ext cx="9655400" cy="88747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-179385" y="1197052"/>
              <a:ext cx="9655399" cy="463739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79385" y="-1"/>
              <a:ext cx="9655399" cy="936686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6630" name="TextBox 2"/>
          <p:cNvSpPr txBox="1">
            <a:spLocks noChangeArrowheads="1"/>
          </p:cNvSpPr>
          <p:nvPr/>
        </p:nvSpPr>
        <p:spPr bwMode="auto">
          <a:xfrm>
            <a:off x="319088" y="114300"/>
            <a:ext cx="85280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Calibri" pitchFamily="34" charset="0"/>
              </a:rPr>
              <a:t>Октябрь</a:t>
            </a:r>
          </a:p>
        </p:txBody>
      </p:sp>
      <p:sp>
        <p:nvSpPr>
          <p:cNvPr id="26631" name="TextBox 7"/>
          <p:cNvSpPr txBox="1">
            <a:spLocks noChangeArrowheads="1"/>
          </p:cNvSpPr>
          <p:nvPr/>
        </p:nvSpPr>
        <p:spPr bwMode="auto">
          <a:xfrm>
            <a:off x="533400" y="1490663"/>
            <a:ext cx="7239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</a:rPr>
              <a:t>Текст слайда</a:t>
            </a:r>
          </a:p>
        </p:txBody>
      </p:sp>
      <p:pic>
        <p:nvPicPr>
          <p:cNvPr id="26632" name="Picture 2" descr="C:\Users\ПК\Pictures\октябр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925" y="695325"/>
            <a:ext cx="8569325" cy="584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381000" y="718457"/>
            <a:ext cx="8360229" cy="5595257"/>
          </a:xfrm>
          <a:prstGeom prst="flowChartDocument">
            <a:avLst/>
          </a:prstGeom>
          <a:noFill/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glow>
              <a:schemeClr val="bg1"/>
            </a:glow>
            <a:outerShdw blurRad="50800"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FF6FC3-CF5D-40DD-B9F5-EA8543EBF802}" type="slidenum">
              <a:rPr lang="ru-RU"/>
              <a:pPr>
                <a:defRPr/>
              </a:pPr>
              <a:t>8</a:t>
            </a:fld>
            <a:endParaRPr lang="ru-RU" dirty="0"/>
          </a:p>
        </p:txBody>
      </p:sp>
      <p:grpSp>
        <p:nvGrpSpPr>
          <p:cNvPr id="27653" name="Группа 8"/>
          <p:cNvGrpSpPr>
            <a:grpSpLocks/>
          </p:cNvGrpSpPr>
          <p:nvPr/>
        </p:nvGrpSpPr>
        <p:grpSpPr bwMode="auto">
          <a:xfrm>
            <a:off x="-331788" y="-123825"/>
            <a:ext cx="9742488" cy="6981825"/>
            <a:chOff x="-266700" y="-1"/>
            <a:chExt cx="9742714" cy="698228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-266700" y="6094809"/>
              <a:ext cx="9655400" cy="88747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-179385" y="1197052"/>
              <a:ext cx="9655399" cy="463739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79385" y="-1"/>
              <a:ext cx="9655399" cy="936686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7654" name="TextBox 2"/>
          <p:cNvSpPr txBox="1">
            <a:spLocks noChangeArrowheads="1"/>
          </p:cNvSpPr>
          <p:nvPr/>
        </p:nvSpPr>
        <p:spPr bwMode="auto">
          <a:xfrm>
            <a:off x="319088" y="114300"/>
            <a:ext cx="85280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Свёкла</a:t>
            </a:r>
          </a:p>
        </p:txBody>
      </p:sp>
      <p:pic>
        <p:nvPicPr>
          <p:cNvPr id="27655" name="Picture 2" descr="http://agrole.com/Templates/storage/ads/1/59/159626/svek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3200" y="1139825"/>
            <a:ext cx="5962650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381000" y="718457"/>
            <a:ext cx="8360229" cy="5595257"/>
          </a:xfrm>
          <a:prstGeom prst="flowChartDocument">
            <a:avLst/>
          </a:prstGeom>
          <a:noFill/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glow>
              <a:schemeClr val="bg1"/>
            </a:glow>
            <a:outerShdw blurRad="50800"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006894-200B-45A5-9126-7D5BBCAD0964}" type="slidenum">
              <a:rPr lang="ru-RU"/>
              <a:pPr>
                <a:defRPr/>
              </a:pPr>
              <a:t>9</a:t>
            </a:fld>
            <a:endParaRPr lang="ru-RU" dirty="0"/>
          </a:p>
        </p:txBody>
      </p:sp>
      <p:grpSp>
        <p:nvGrpSpPr>
          <p:cNvPr id="28677" name="Группа 8"/>
          <p:cNvGrpSpPr>
            <a:grpSpLocks/>
          </p:cNvGrpSpPr>
          <p:nvPr/>
        </p:nvGrpSpPr>
        <p:grpSpPr bwMode="auto">
          <a:xfrm>
            <a:off x="-331788" y="-123825"/>
            <a:ext cx="9742488" cy="6981825"/>
            <a:chOff x="-266700" y="-1"/>
            <a:chExt cx="9742714" cy="698228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-266700" y="6094809"/>
              <a:ext cx="9655400" cy="88747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-179385" y="1197052"/>
              <a:ext cx="9655399" cy="463739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79385" y="-1"/>
              <a:ext cx="9655399" cy="936686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8678" name="TextBox 2"/>
          <p:cNvSpPr txBox="1">
            <a:spLocks noChangeArrowheads="1"/>
          </p:cNvSpPr>
          <p:nvPr/>
        </p:nvSpPr>
        <p:spPr bwMode="auto">
          <a:xfrm>
            <a:off x="319088" y="114300"/>
            <a:ext cx="85280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Лук</a:t>
            </a:r>
          </a:p>
        </p:txBody>
      </p:sp>
      <p:pic>
        <p:nvPicPr>
          <p:cNvPr id="28679" name="Picture 2" descr="http://img08.rl0.ru/eda/464x302/s1.afisha-eda.ru/Photos/120131083110-120911123915-p-O-luk-repchati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9225" y="1123950"/>
            <a:ext cx="6116638" cy="44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a4e329e18de146b5c6989bf928d77db879176e0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</TotalTime>
  <Words>28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Lydmila</cp:lastModifiedBy>
  <cp:revision>32</cp:revision>
  <dcterms:created xsi:type="dcterms:W3CDTF">2013-01-23T05:00:32Z</dcterms:created>
  <dcterms:modified xsi:type="dcterms:W3CDTF">2023-10-19T16:08:38Z</dcterms:modified>
</cp:coreProperties>
</file>