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4" r:id="rId5"/>
    <p:sldId id="259" r:id="rId6"/>
    <p:sldId id="262" r:id="rId7"/>
    <p:sldId id="263" r:id="rId8"/>
    <p:sldId id="258" r:id="rId9"/>
    <p:sldId id="280" r:id="rId10"/>
    <p:sldId id="261" r:id="rId11"/>
    <p:sldId id="260" r:id="rId12"/>
    <p:sldId id="269" r:id="rId13"/>
    <p:sldId id="265" r:id="rId14"/>
    <p:sldId id="282" r:id="rId15"/>
    <p:sldId id="266" r:id="rId16"/>
    <p:sldId id="267" r:id="rId17"/>
    <p:sldId id="268" r:id="rId18"/>
    <p:sldId id="271" r:id="rId19"/>
    <p:sldId id="273" r:id="rId20"/>
    <p:sldId id="275" r:id="rId21"/>
    <p:sldId id="274" r:id="rId22"/>
    <p:sldId id="276" r:id="rId23"/>
    <p:sldId id="278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EE2"/>
    <a:srgbClr val="E7CC03"/>
    <a:srgbClr val="3D6742"/>
    <a:srgbClr val="365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19101" y1="91667" x2="35955" y2="96667"/>
                        <a14:foregroundMark x1="39326" y1="91111" x2="55056" y2="93889"/>
                        <a14:foregroundMark x1="25843" y1="89444" x2="25843" y2="89444"/>
                        <a14:foregroundMark x1="41573" y1="88333" x2="41573" y2="88333"/>
                        <a14:foregroundMark x1="89888" y1="26111" x2="89888" y2="26111"/>
                        <a14:foregroundMark x1="62921" y1="46667" x2="62921" y2="46667"/>
                        <a14:foregroundMark x1="10112" y1="45556" x2="16854" y2="4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03562"/>
            <a:ext cx="1944216" cy="371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920880" cy="4824536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Правописание </a:t>
            </a:r>
            <a:endParaRPr lang="ru-RU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имён 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существительных </a:t>
            </a:r>
            <a:endParaRPr lang="ru-RU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 </a:t>
            </a:r>
            <a:r>
              <a:rPr lang="ru-RU" sz="4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шипящим </a:t>
            </a:r>
            <a:r>
              <a:rPr lang="ru-RU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в</a:t>
            </a:r>
            <a:r>
              <a:rPr lang="ru-RU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 конце слова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236296" y="5517232"/>
            <a:ext cx="1224136" cy="539784"/>
          </a:xfrm>
          <a:prstGeom prst="actionButtonForwardNext">
            <a:avLst/>
          </a:prstGeom>
          <a:solidFill>
            <a:srgbClr val="CDCEE2"/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8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гореч</a:t>
            </a:r>
            <a:r>
              <a:rPr 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Королевич…, луч…, </a:t>
            </a:r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гореч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калач…, </a:t>
            </a:r>
          </a:p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ландыш…, ёрш...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052736"/>
            <a:ext cx="6696744" cy="3456384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4727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мыш</a:t>
            </a:r>
            <a:r>
              <a:rPr lang="ru-RU" sz="1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84784"/>
            <a:ext cx="7488832" cy="3342878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Сторож…, </a:t>
            </a:r>
            <a:r>
              <a:rPr lang="ru-RU" sz="7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мыш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чиж…, шалаш…, </a:t>
            </a:r>
          </a:p>
          <a:p>
            <a:pPr algn="ctr"/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малыш…, муж…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4664" y="1196752"/>
            <a:ext cx="7311752" cy="3600400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89802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96752"/>
            <a:ext cx="7704856" cy="4032448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Словарный диктант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85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борщ</a:t>
            </a:r>
            <a:endParaRPr lang="ru-RU" sz="1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Суп со свёклой с другими овощами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2699" y="1196752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9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ноч</a:t>
            </a: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9602" y="922884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12 часов ночи.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6026" y="922884"/>
            <a:ext cx="7200800" cy="3902596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1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дич</a:t>
            </a: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Дикие птицы и животные как предмет охоты.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888976"/>
            <a:ext cx="7200800" cy="3908176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92289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мякиш</a:t>
            </a:r>
            <a:endParaRPr lang="ru-RU" sz="1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Мягкая часть печёного хлеба.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69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брош</a:t>
            </a:r>
            <a:r>
              <a:rPr lang="ru-RU" sz="1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124744"/>
            <a:ext cx="7200800" cy="3816424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Женское украшение, прикалываемое на груди, воротнике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1844" y="908720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3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усач</a:t>
            </a:r>
            <a:endParaRPr lang="ru-RU" sz="23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Человек с большими усами.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3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реч</a:t>
            </a: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2532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Способность говорить.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2532" y="908720"/>
            <a:ext cx="7169868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02883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76672"/>
            <a:ext cx="7848872" cy="5472608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Назови </a:t>
            </a:r>
          </a:p>
          <a:p>
            <a:pPr algn="ctr"/>
            <a:r>
              <a:rPr lang="ru-RU" sz="8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лишнее слово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2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кирпич</a:t>
            </a:r>
            <a:endParaRPr lang="ru-RU" sz="1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879848"/>
            <a:ext cx="7200800" cy="3917304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Брусок из обожжённой глины, используется для построек</a:t>
            </a:r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855540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58677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бреш</a:t>
            </a:r>
            <a:r>
              <a:rPr lang="ru-RU" sz="1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Пролом в стене, в корпусе корабля, пробоина.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86530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лож</a:t>
            </a: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Неправда.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08720"/>
            <a:ext cx="7200800" cy="4032448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51391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рож</a:t>
            </a:r>
            <a:r>
              <a: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Зерновое растение.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08720"/>
            <a:ext cx="7200800" cy="391326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80539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08720"/>
            <a:ext cx="7704856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печ</a:t>
            </a:r>
            <a:r>
              <a:rPr lang="ru-RU" sz="1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8072" y="908720"/>
            <a:ext cx="7740352" cy="3888432"/>
          </a:xfrm>
          <a:prstGeom prst="rect">
            <a:avLst/>
          </a:prstGeom>
          <a:solidFill>
            <a:srgbClr val="365C3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Сооружение для отопления помещения и приготовления пищи.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909936"/>
            <a:ext cx="7704856" cy="3888432"/>
          </a:xfrm>
          <a:prstGeom prst="rect">
            <a:avLst/>
          </a:prstGeom>
          <a:solidFill>
            <a:srgbClr val="365C3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17172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молодёж</a:t>
            </a:r>
            <a:r>
              <a:rPr 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357298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Трубач…, смерч…, меч…, грач…, </a:t>
            </a:r>
          </a:p>
          <a:p>
            <a:pPr algn="ctr"/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молодёж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матч…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14538" y="908720"/>
            <a:ext cx="7200800" cy="3888432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74815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72808" cy="3960440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кирпич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268760"/>
            <a:ext cx="7200800" cy="3600400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Роскош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  <a:r>
              <a:rPr lang="ru-RU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брош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  <a:r>
              <a:rPr lang="ru-RU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полноч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кирпич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туш…, </a:t>
            </a:r>
            <a:r>
              <a:rPr lang="ru-RU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дрож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23946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помощ</a:t>
            </a:r>
            <a:r>
              <a:rPr lang="ru-RU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08720"/>
            <a:ext cx="7632848" cy="3868316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Обруч…, борщ…, </a:t>
            </a:r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помощ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врач…, </a:t>
            </a:r>
          </a:p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карандаш…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6672"/>
            <a:ext cx="7200800" cy="3868316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11282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704856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Товарищ</a:t>
            </a:r>
          </a:p>
          <a:p>
            <a:pPr algn="ctr"/>
            <a:r>
              <a:rPr lang="ru-RU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скрипач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99050" y="980728"/>
            <a:ext cx="7261381" cy="4005848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Товарищ…, </a:t>
            </a:r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дич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скрипач…, </a:t>
            </a:r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доч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</a:p>
          <a:p>
            <a:pPr algn="ctr"/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тиш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  <a:r>
              <a:rPr lang="ru-RU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бреш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80728"/>
            <a:ext cx="8064895" cy="3816424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39354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200800" cy="4032448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ноч</a:t>
            </a:r>
            <a:r>
              <a:rPr lang="ru-RU" sz="13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08720"/>
            <a:ext cx="7488832" cy="4032448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Плач…, </a:t>
            </a:r>
            <a:r>
              <a:rPr lang="ru-RU" sz="7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ноч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уж…, мяч…, плащ…, ключ…, грош…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908720"/>
            <a:ext cx="5472608" cy="3600400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75393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80728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лещ</a:t>
            </a:r>
            <a:endParaRPr lang="ru-RU" sz="239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4706" y="1052736"/>
            <a:ext cx="7277694" cy="3600400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Рож…, </a:t>
            </a:r>
            <a:r>
              <a:rPr lang="ru-RU" sz="8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вош</a:t>
            </a:r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</a:t>
            </a:r>
            <a:r>
              <a:rPr lang="ru-RU" sz="8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реч</a:t>
            </a:r>
            <a:r>
              <a:rPr lang="ru-RU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лож…, вещ…, лещ…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4706" y="764704"/>
            <a:ext cx="7421710" cy="3888432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1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80728"/>
            <a:ext cx="7200800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мощ</a:t>
            </a:r>
            <a:r>
              <a:rPr lang="ru-RU" sz="19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ь</a:t>
            </a:r>
            <a:endParaRPr lang="ru-RU" sz="199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80728"/>
            <a:ext cx="7128792" cy="3888432"/>
          </a:xfrm>
          <a:prstGeom prst="rect">
            <a:avLst/>
          </a:prstGeom>
          <a:solidFill>
            <a:srgbClr val="CD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Душ…, пляж…, </a:t>
            </a:r>
            <a:r>
              <a:rPr lang="ru-RU" sz="8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мощ</a:t>
            </a:r>
            <a:r>
              <a:rPr lang="ru-R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opisi" pitchFamily="2" charset="0"/>
              </a:rPr>
              <a:t>…, клич…, сыч…, багаж…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98464" y="1340768"/>
            <a:ext cx="6785904" cy="3347864"/>
          </a:xfrm>
          <a:prstGeom prst="rect">
            <a:avLst/>
          </a:prstGeom>
          <a:solidFill>
            <a:srgbClr val="CDCEE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418016" y="5535808"/>
            <a:ext cx="1042416" cy="521208"/>
          </a:xfrm>
          <a:prstGeom prst="actionButtonForwardNext">
            <a:avLst/>
          </a:prstGeom>
          <a:solidFill>
            <a:srgbClr val="CDCEE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77796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218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Propisi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</dc:creator>
  <cp:lastModifiedBy>Нина Коряйкина</cp:lastModifiedBy>
  <cp:revision>31</cp:revision>
  <dcterms:modified xsi:type="dcterms:W3CDTF">2024-03-24T13:24:19Z</dcterms:modified>
</cp:coreProperties>
</file>