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83" r:id="rId2"/>
    <p:sldId id="270" r:id="rId3"/>
    <p:sldId id="256" r:id="rId4"/>
    <p:sldId id="288" r:id="rId5"/>
    <p:sldId id="286" r:id="rId6"/>
    <p:sldId id="289" r:id="rId7"/>
    <p:sldId id="293" r:id="rId8"/>
    <p:sldId id="292" r:id="rId9"/>
    <p:sldId id="291" r:id="rId10"/>
    <p:sldId id="290" r:id="rId11"/>
    <p:sldId id="294" r:id="rId12"/>
    <p:sldId id="295" r:id="rId13"/>
    <p:sldId id="298" r:id="rId14"/>
    <p:sldId id="297" r:id="rId15"/>
    <p:sldId id="296" r:id="rId16"/>
    <p:sldId id="299" r:id="rId17"/>
    <p:sldId id="272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B616"/>
    <a:srgbClr val="009900"/>
    <a:srgbClr val="0CA413"/>
    <a:srgbClr val="0000FF"/>
    <a:srgbClr val="0B8F11"/>
    <a:srgbClr val="16742F"/>
    <a:srgbClr val="336600"/>
    <a:srgbClr val="137732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47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BB01B6-8274-456E-8345-5DB43896B608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45B469-9A26-47FB-AB3E-34C142105F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775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45B469-9A26-47FB-AB3E-34C142105F53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51009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45B469-9A26-47FB-AB3E-34C142105F53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13174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45B469-9A26-47FB-AB3E-34C142105F53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18251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9732B-0225-46A5-A088-E573C2984EFF}" type="datetimeFigureOut">
              <a:rPr lang="ru-RU"/>
              <a:pPr>
                <a:defRPr/>
              </a:pPr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973B86-1EEA-4093-96B1-1A63EDC5FE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86FA4-3BCD-4155-B2EC-E13FD50386A4}" type="datetimeFigureOut">
              <a:rPr lang="ru-RU"/>
              <a:pPr>
                <a:defRPr/>
              </a:pPr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6D586-A2D6-4DF2-8643-A48842AD43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FCDC7-B518-498C-ADF5-6EA7F8088172}" type="datetimeFigureOut">
              <a:rPr lang="ru-RU"/>
              <a:pPr>
                <a:defRPr/>
              </a:pPr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280B1-3D37-4020-B8A2-E1BE2EBB51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2D697-74D8-484F-9AC0-0464B47659FC}" type="datetimeFigureOut">
              <a:rPr lang="ru-RU"/>
              <a:pPr>
                <a:defRPr/>
              </a:pPr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A6B0E7-6A17-4DC0-A47D-F4DFA419A6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F8AF42-4831-4431-A9D6-506ED377B736}" type="datetimeFigureOut">
              <a:rPr lang="ru-RU"/>
              <a:pPr>
                <a:defRPr/>
              </a:pPr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FA095D-499A-4E0B-9DD8-9A768602EF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74DAA-AFC8-4D58-B816-26A89B6D0D10}" type="datetimeFigureOut">
              <a:rPr lang="ru-RU"/>
              <a:pPr>
                <a:defRPr/>
              </a:pPr>
              <a:t>24.03.2024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911F2-C0EF-4D48-8016-75E015F453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E3917-96F9-4577-8A44-C23CC37465FE}" type="datetimeFigureOut">
              <a:rPr lang="ru-RU"/>
              <a:pPr>
                <a:defRPr/>
              </a:pPr>
              <a:t>24.03.2024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D8836-2DE0-4825-A27D-37B144FE91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F39739-E6AF-43BF-AF5F-A151EB2E616F}" type="datetimeFigureOut">
              <a:rPr lang="ru-RU"/>
              <a:pPr>
                <a:defRPr/>
              </a:pPr>
              <a:t>24.03.2024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7F2C67-B951-481B-9206-D64A76438C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A85A4-2EE7-4D25-825F-ED9E436F2BC7}" type="datetimeFigureOut">
              <a:rPr lang="ru-RU"/>
              <a:pPr>
                <a:defRPr/>
              </a:pPr>
              <a:t>24.03.2024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9C9E93-7051-4AF6-8CFA-16F8E215ED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8E24E3-8822-45C0-8460-EBEDDFF1C8C6}" type="datetimeFigureOut">
              <a:rPr lang="ru-RU"/>
              <a:pPr>
                <a:defRPr/>
              </a:pPr>
              <a:t>24.03.2024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C101FD-353F-4ED9-8AA8-DA981B888E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0D9E2-7B5E-4CF3-80CA-550E185BCDDD}" type="datetimeFigureOut">
              <a:rPr lang="ru-RU"/>
              <a:pPr>
                <a:defRPr/>
              </a:pPr>
              <a:t>24.03.2024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5CE58C-6A45-4794-9248-C63363F19F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8735A08-FD18-4E0D-9DE3-547ABC5FB1E8}" type="datetimeFigureOut">
              <a:rPr lang="ru-RU"/>
              <a:pPr>
                <a:defRPr/>
              </a:pPr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AC302EF-B5E0-4925-B9BE-E47F7B0444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22.jpeg"/><Relationship Id="rId3" Type="http://schemas.openxmlformats.org/officeDocument/2006/relationships/image" Target="../media/image8.png"/><Relationship Id="rId7" Type="http://schemas.openxmlformats.org/officeDocument/2006/relationships/image" Target="../media/image9.png"/><Relationship Id="rId12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11" Type="http://schemas.openxmlformats.org/officeDocument/2006/relationships/image" Target="../media/image21.jpeg"/><Relationship Id="rId5" Type="http://schemas.openxmlformats.org/officeDocument/2006/relationships/image" Target="../media/image13.png"/><Relationship Id="rId10" Type="http://schemas.openxmlformats.org/officeDocument/2006/relationships/image" Target="../media/image17.jpeg"/><Relationship Id="rId4" Type="http://schemas.microsoft.com/office/2007/relationships/hdphoto" Target="../media/hdphoto1.wdp"/><Relationship Id="rId9" Type="http://schemas.openxmlformats.org/officeDocument/2006/relationships/image" Target="../media/image10.png"/><Relationship Id="rId1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microsoft.com/office/2007/relationships/hdphoto" Target="../media/hdphoto1.wdp"/><Relationship Id="rId7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microsoft.com/office/2007/relationships/hdphoto" Target="../media/hdphoto3.wdp"/><Relationship Id="rId10" Type="http://schemas.openxmlformats.org/officeDocument/2006/relationships/image" Target="../media/image24.jpeg"/><Relationship Id="rId4" Type="http://schemas.openxmlformats.org/officeDocument/2006/relationships/image" Target="../media/image13.png"/><Relationship Id="rId9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microsoft.com/office/2007/relationships/hdphoto" Target="../media/hdphoto1.wdp"/><Relationship Id="rId7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microsoft.com/office/2007/relationships/hdphoto" Target="../media/hdphoto3.wdp"/><Relationship Id="rId10" Type="http://schemas.openxmlformats.org/officeDocument/2006/relationships/image" Target="../media/image26.png"/><Relationship Id="rId4" Type="http://schemas.openxmlformats.org/officeDocument/2006/relationships/image" Target="../media/image13.png"/><Relationship Id="rId9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microsoft.com/office/2007/relationships/hdphoto" Target="../media/hdphoto1.wdp"/><Relationship Id="rId7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microsoft.com/office/2007/relationships/hdphoto" Target="../media/hdphoto3.wdp"/><Relationship Id="rId4" Type="http://schemas.openxmlformats.org/officeDocument/2006/relationships/image" Target="../media/image13.png"/><Relationship Id="rId9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microsoft.com/office/2007/relationships/hdphoto" Target="../media/hdphoto1.wdp"/><Relationship Id="rId7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microsoft.com/office/2007/relationships/hdphoto" Target="../media/hdphoto3.wdp"/><Relationship Id="rId10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microsoft.com/office/2007/relationships/hdphoto" Target="../media/hdphoto1.wdp"/><Relationship Id="rId7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microsoft.com/office/2007/relationships/hdphoto" Target="../media/hdphoto3.wdp"/><Relationship Id="rId4" Type="http://schemas.openxmlformats.org/officeDocument/2006/relationships/image" Target="../media/image13.png"/><Relationship Id="rId9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slideLayout" Target="../slideLayouts/slideLayout1.xml"/><Relationship Id="rId7" Type="http://schemas.microsoft.com/office/2007/relationships/hdphoto" Target="../media/hdphoto3.wdp"/><Relationship Id="rId12" Type="http://schemas.openxmlformats.org/officeDocument/2006/relationships/image" Target="../media/image29.png"/><Relationship Id="rId2" Type="http://schemas.openxmlformats.org/officeDocument/2006/relationships/audio" Target="file:///E:\&#1047;&#1086;&#1090;&#1086;&#1074;&#1072;%20&#1058;&#1072;&#1090;&#1100;&#1103;&#1085;&#1072;%20&#1042;&#1083;&#1072;&#1076;&#1080;&#1084;&#1080;&#1088;&#1086;&#1074;&#1085;&#1072;%20-%20&#1043;&#1080;&#1084;&#1085;%20&#1069;&#1082;&#1086;&#1083;&#1103;&#1090;.mp3" TargetMode="External"/><Relationship Id="rId1" Type="http://schemas.microsoft.com/office/2007/relationships/media" Target="file:///E:\&#1047;&#1086;&#1090;&#1086;&#1074;&#1072;%20&#1058;&#1072;&#1090;&#1100;&#1103;&#1085;&#1072;%20&#1042;&#1083;&#1072;&#1076;&#1080;&#1084;&#1080;&#1088;&#1086;&#1074;&#1085;&#1072;%20-%20&#1043;&#1080;&#1084;&#1085;%20&#1069;&#1082;&#1086;&#1083;&#1103;&#1090;.mp3" TargetMode="External"/><Relationship Id="rId6" Type="http://schemas.openxmlformats.org/officeDocument/2006/relationships/image" Target="../media/image13.png"/><Relationship Id="rId11" Type="http://schemas.openxmlformats.org/officeDocument/2006/relationships/image" Target="../media/image12.png"/><Relationship Id="rId5" Type="http://schemas.microsoft.com/office/2007/relationships/hdphoto" Target="../media/hdphoto1.wdp"/><Relationship Id="rId10" Type="http://schemas.openxmlformats.org/officeDocument/2006/relationships/image" Target="../media/image10.png"/><Relationship Id="rId4" Type="http://schemas.openxmlformats.org/officeDocument/2006/relationships/image" Target="../media/image8.png"/><Relationship Id="rId9" Type="http://schemas.microsoft.com/office/2007/relationships/hdphoto" Target="../media/hdphoto2.wdp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microsoft.com/office/2007/relationships/hdphoto" Target="../media/hdphoto1.wdp"/><Relationship Id="rId7" Type="http://schemas.openxmlformats.org/officeDocument/2006/relationships/image" Target="../media/image1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microsoft.com/office/2007/relationships/hdphoto" Target="../media/hdphoto2.wdp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microsoft.com/office/2007/relationships/hdphoto" Target="../media/hdphoto1.wdp"/><Relationship Id="rId7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microsoft.com/office/2007/relationships/hdphoto" Target="../media/hdphoto3.wdp"/><Relationship Id="rId10" Type="http://schemas.openxmlformats.org/officeDocument/2006/relationships/image" Target="../media/image15.png"/><Relationship Id="rId4" Type="http://schemas.openxmlformats.org/officeDocument/2006/relationships/image" Target="../media/image13.pn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microsoft.com/office/2007/relationships/hdphoto" Target="../media/hdphoto1.wdp"/><Relationship Id="rId7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microsoft.com/office/2007/relationships/hdphoto" Target="../media/hdphoto3.wdp"/><Relationship Id="rId10" Type="http://schemas.openxmlformats.org/officeDocument/2006/relationships/image" Target="../media/image5.jpeg"/><Relationship Id="rId4" Type="http://schemas.openxmlformats.org/officeDocument/2006/relationships/image" Target="../media/image13.png"/><Relationship Id="rId9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microsoft.com/office/2007/relationships/hdphoto" Target="../media/hdphoto1.wdp"/><Relationship Id="rId7" Type="http://schemas.microsoft.com/office/2007/relationships/hdphoto" Target="../media/hdphoto2.wdp"/><Relationship Id="rId12" Type="http://schemas.openxmlformats.org/officeDocument/2006/relationships/image" Target="../media/image2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1" Type="http://schemas.openxmlformats.org/officeDocument/2006/relationships/image" Target="../media/image19.jpeg"/><Relationship Id="rId5" Type="http://schemas.microsoft.com/office/2007/relationships/hdphoto" Target="../media/hdphoto3.wdp"/><Relationship Id="rId10" Type="http://schemas.openxmlformats.org/officeDocument/2006/relationships/image" Target="../media/image18.jpeg"/><Relationship Id="rId4" Type="http://schemas.openxmlformats.org/officeDocument/2006/relationships/image" Target="../media/image13.png"/><Relationship Id="rId9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19.jpeg"/><Relationship Id="rId3" Type="http://schemas.openxmlformats.org/officeDocument/2006/relationships/image" Target="../media/image8.png"/><Relationship Id="rId7" Type="http://schemas.openxmlformats.org/officeDocument/2006/relationships/image" Target="../media/image9.png"/><Relationship Id="rId12" Type="http://schemas.openxmlformats.org/officeDocument/2006/relationships/image" Target="../media/image2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11" Type="http://schemas.openxmlformats.org/officeDocument/2006/relationships/image" Target="../media/image21.jpeg"/><Relationship Id="rId5" Type="http://schemas.openxmlformats.org/officeDocument/2006/relationships/image" Target="../media/image13.png"/><Relationship Id="rId15" Type="http://schemas.openxmlformats.org/officeDocument/2006/relationships/image" Target="../media/image18.jpeg"/><Relationship Id="rId10" Type="http://schemas.openxmlformats.org/officeDocument/2006/relationships/image" Target="../media/image17.jpeg"/><Relationship Id="rId4" Type="http://schemas.microsoft.com/office/2007/relationships/hdphoto" Target="../media/hdphoto1.wdp"/><Relationship Id="rId9" Type="http://schemas.openxmlformats.org/officeDocument/2006/relationships/image" Target="../media/image10.png"/><Relationship Id="rId1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18.jpeg"/><Relationship Id="rId3" Type="http://schemas.openxmlformats.org/officeDocument/2006/relationships/image" Target="../media/image8.png"/><Relationship Id="rId7" Type="http://schemas.openxmlformats.org/officeDocument/2006/relationships/image" Target="../media/image9.png"/><Relationship Id="rId12" Type="http://schemas.openxmlformats.org/officeDocument/2006/relationships/image" Target="../media/image2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11" Type="http://schemas.openxmlformats.org/officeDocument/2006/relationships/image" Target="../media/image19.jpeg"/><Relationship Id="rId5" Type="http://schemas.openxmlformats.org/officeDocument/2006/relationships/image" Target="../media/image13.png"/><Relationship Id="rId10" Type="http://schemas.openxmlformats.org/officeDocument/2006/relationships/image" Target="../media/image17.jpeg"/><Relationship Id="rId4" Type="http://schemas.microsoft.com/office/2007/relationships/hdphoto" Target="../media/hdphoto1.wdp"/><Relationship Id="rId9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microsoft.com/office/2007/relationships/hdphoto" Target="../media/hdphoto1.wdp"/><Relationship Id="rId7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1" Type="http://schemas.openxmlformats.org/officeDocument/2006/relationships/image" Target="../media/image20.jpeg"/><Relationship Id="rId5" Type="http://schemas.microsoft.com/office/2007/relationships/hdphoto" Target="../media/hdphoto3.wdp"/><Relationship Id="rId10" Type="http://schemas.openxmlformats.org/officeDocument/2006/relationships/image" Target="../media/image19.jpeg"/><Relationship Id="rId4" Type="http://schemas.openxmlformats.org/officeDocument/2006/relationships/image" Target="../media/image13.png"/><Relationship Id="rId9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6E2F8D33-54AA-4F10-8D6E-4B12A86D15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568952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AB070D9-2D99-4D20-ABCD-1460511F17D0}"/>
              </a:ext>
            </a:extLst>
          </p:cNvPr>
          <p:cNvSpPr txBox="1"/>
          <p:nvPr/>
        </p:nvSpPr>
        <p:spPr>
          <a:xfrm>
            <a:off x="2411760" y="589330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МКДОУ д/с «Родничок» п. Пиндуши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3781C32-6549-4A5E-AB12-4E36E29243E0}"/>
              </a:ext>
            </a:extLst>
          </p:cNvPr>
          <p:cNvSpPr txBox="1"/>
          <p:nvPr/>
        </p:nvSpPr>
        <p:spPr>
          <a:xfrm>
            <a:off x="5940152" y="5652268"/>
            <a:ext cx="3384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Выполнила: воспитатель Агафонова Валентина Андреевна</a:t>
            </a:r>
          </a:p>
        </p:txBody>
      </p:sp>
    </p:spTree>
    <p:extLst>
      <p:ext uri="{BB962C8B-B14F-4D97-AF65-F5344CB8AC3E}">
        <p14:creationId xmlns:p14="http://schemas.microsoft.com/office/powerpoint/2010/main" val="33139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476673"/>
            <a:ext cx="7776864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endParaRPr lang="ru-RU" sz="7200" b="1" i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B8F11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7200" b="1" i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B8F11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7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13773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470" l="0" r="987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589" y="5085184"/>
            <a:ext cx="997350" cy="9807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75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563" y="5723979"/>
            <a:ext cx="1089669" cy="114702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3697" y="692696"/>
            <a:ext cx="834814" cy="72211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581128"/>
            <a:ext cx="1284842" cy="1241157"/>
          </a:xfrm>
          <a:prstGeom prst="rect">
            <a:avLst/>
          </a:prstGeom>
        </p:spPr>
      </p:pic>
      <p:pic>
        <p:nvPicPr>
          <p:cNvPr id="8" name="Picture 2" descr="C:\Users\admin\Desktop\эл. игра Сортируем мусор 1гр\Эмблема_проекта_Вторая_жизнь_мусора.jpg">
            <a:extLst>
              <a:ext uri="{FF2B5EF4-FFF2-40B4-BE49-F238E27FC236}">
                <a16:creationId xmlns:a16="http://schemas.microsoft.com/office/drawing/2014/main" id="{6D732571-948F-463E-8D0E-C8073806E1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AFD"/>
              </a:clrFrom>
              <a:clrTo>
                <a:srgbClr val="FFFAFD">
                  <a:alpha val="0"/>
                </a:srgbClr>
              </a:clrTo>
            </a:clrChange>
          </a:blip>
          <a:srcRect r="84699"/>
          <a:stretch>
            <a:fillRect/>
          </a:stretch>
        </p:blipFill>
        <p:spPr bwMode="auto">
          <a:xfrm>
            <a:off x="0" y="3585323"/>
            <a:ext cx="2458886" cy="3381914"/>
          </a:xfrm>
          <a:prstGeom prst="rect">
            <a:avLst/>
          </a:prstGeom>
          <a:noFill/>
        </p:spPr>
      </p:pic>
      <p:pic>
        <p:nvPicPr>
          <p:cNvPr id="11" name="Picture 6" descr="C:\Users\admin\Desktop\эл. игра Сортируем мусор 1гр\1df51540a41469307f1db130bec958950e9eab9e.jpg">
            <a:extLst>
              <a:ext uri="{FF2B5EF4-FFF2-40B4-BE49-F238E27FC236}">
                <a16:creationId xmlns:a16="http://schemas.microsoft.com/office/drawing/2014/main" id="{0EB4A2B5-DEA7-4FD5-9A7F-445D1DFFE6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860" t="2989" r="55388" b="70329"/>
          <a:stretch>
            <a:fillRect/>
          </a:stretch>
        </p:blipFill>
        <p:spPr bwMode="auto">
          <a:xfrm>
            <a:off x="574822" y="650961"/>
            <a:ext cx="1584176" cy="1512168"/>
          </a:xfrm>
          <a:prstGeom prst="rect">
            <a:avLst/>
          </a:prstGeom>
          <a:noFill/>
        </p:spPr>
      </p:pic>
      <p:pic>
        <p:nvPicPr>
          <p:cNvPr id="13" name="Picture 8" descr="C:\Users\admin\Desktop\эл. игра Сортируем мусор 1гр\1df51540a41469307f1db130bec958950e9eab9e.jpg">
            <a:extLst>
              <a:ext uri="{FF2B5EF4-FFF2-40B4-BE49-F238E27FC236}">
                <a16:creationId xmlns:a16="http://schemas.microsoft.com/office/drawing/2014/main" id="{56CDAC79-73D1-4CF4-A854-C0182D1D15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23962" t="56353" r="55387" b="15695"/>
          <a:stretch>
            <a:fillRect/>
          </a:stretch>
        </p:blipFill>
        <p:spPr bwMode="auto">
          <a:xfrm>
            <a:off x="5743366" y="2360793"/>
            <a:ext cx="1656184" cy="1584176"/>
          </a:xfrm>
          <a:prstGeom prst="rect">
            <a:avLst/>
          </a:prstGeom>
          <a:noFill/>
        </p:spPr>
      </p:pic>
      <p:pic>
        <p:nvPicPr>
          <p:cNvPr id="15" name="Picture 4" descr="C:\Users\admin\Desktop\эл. игра Сортируем мусор 1гр\1df51540a41469307f1db130bec958950e9eab9e.jpg">
            <a:extLst>
              <a:ext uri="{FF2B5EF4-FFF2-40B4-BE49-F238E27FC236}">
                <a16:creationId xmlns:a16="http://schemas.microsoft.com/office/drawing/2014/main" id="{C02F0C5B-7F1B-4F3D-85CB-0FA2C9A92D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210" t="29671" r="75140" b="43647"/>
          <a:stretch>
            <a:fillRect/>
          </a:stretch>
        </p:blipFill>
        <p:spPr bwMode="auto">
          <a:xfrm>
            <a:off x="4351110" y="692696"/>
            <a:ext cx="1656184" cy="1512168"/>
          </a:xfrm>
          <a:prstGeom prst="rect">
            <a:avLst/>
          </a:prstGeom>
          <a:noFill/>
        </p:spPr>
      </p:pic>
      <p:pic>
        <p:nvPicPr>
          <p:cNvPr id="16" name="Picture 12" descr="C:\Users\admin\Desktop\эл. игра Сортируем мусор 1гр\3f390f1d5ca1eb974b0e2850a53ec080f38e602c.jpg">
            <a:extLst>
              <a:ext uri="{FF2B5EF4-FFF2-40B4-BE49-F238E27FC236}">
                <a16:creationId xmlns:a16="http://schemas.microsoft.com/office/drawing/2014/main" id="{8DDEC5B8-DC16-4841-9CCE-24738BEDCC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55387" t="9342" r="24860" b="63976"/>
          <a:stretch>
            <a:fillRect/>
          </a:stretch>
        </p:blipFill>
        <p:spPr bwMode="auto">
          <a:xfrm>
            <a:off x="2612910" y="2204864"/>
            <a:ext cx="1584176" cy="1512168"/>
          </a:xfrm>
          <a:prstGeom prst="rect">
            <a:avLst/>
          </a:prstGeom>
          <a:noFill/>
        </p:spPr>
      </p:pic>
      <p:grpSp>
        <p:nvGrpSpPr>
          <p:cNvPr id="19" name="Группа 18">
            <a:extLst>
              <a:ext uri="{FF2B5EF4-FFF2-40B4-BE49-F238E27FC236}">
                <a16:creationId xmlns:a16="http://schemas.microsoft.com/office/drawing/2014/main" id="{1D82CCAC-FBE2-40F3-9553-6AE7E64FFC3D}"/>
              </a:ext>
            </a:extLst>
          </p:cNvPr>
          <p:cNvGrpSpPr/>
          <p:nvPr/>
        </p:nvGrpSpPr>
        <p:grpSpPr>
          <a:xfrm>
            <a:off x="2882843" y="4237406"/>
            <a:ext cx="1512168" cy="1296144"/>
            <a:chOff x="5580112" y="1916832"/>
            <a:chExt cx="1512168" cy="1296144"/>
          </a:xfrm>
        </p:grpSpPr>
        <p:pic>
          <p:nvPicPr>
            <p:cNvPr id="20" name="Picture 6" descr="C:\Users\admin\Desktop\эл. игра Сортируем мусор 1гр\RZgqNWzTA5o.jpg">
              <a:extLst>
                <a:ext uri="{FF2B5EF4-FFF2-40B4-BE49-F238E27FC236}">
                  <a16:creationId xmlns:a16="http://schemas.microsoft.com/office/drawing/2014/main" id="{E17BC340-7768-4D50-A263-C9AF5080049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5767" t="21145" r="61865" b="68647"/>
            <a:stretch>
              <a:fillRect/>
            </a:stretch>
          </p:blipFill>
          <p:spPr bwMode="auto">
            <a:xfrm>
              <a:off x="5940152" y="2204864"/>
              <a:ext cx="864096" cy="1008112"/>
            </a:xfrm>
            <a:prstGeom prst="rect">
              <a:avLst/>
            </a:prstGeom>
            <a:noFill/>
          </p:spPr>
        </p:pic>
        <p:sp>
          <p:nvSpPr>
            <p:cNvPr id="21" name="Правильный пятиугольник 13">
              <a:extLst>
                <a:ext uri="{FF2B5EF4-FFF2-40B4-BE49-F238E27FC236}">
                  <a16:creationId xmlns:a16="http://schemas.microsoft.com/office/drawing/2014/main" id="{2DA80A50-179C-4AD0-B3A3-32DA5BCF2270}"/>
                </a:ext>
              </a:extLst>
            </p:cNvPr>
            <p:cNvSpPr/>
            <p:nvPr/>
          </p:nvSpPr>
          <p:spPr>
            <a:xfrm>
              <a:off x="5580112" y="1916832"/>
              <a:ext cx="1512168" cy="1296144"/>
            </a:xfrm>
            <a:prstGeom prst="pentagon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5" name="Picture 4" descr="C:\Users\admin\Desktop\эл. игра Сортируем мусор 1гр\498894742e98019593ef92015f0ffa861b8246f3.jpg">
            <a:extLst>
              <a:ext uri="{FF2B5EF4-FFF2-40B4-BE49-F238E27FC236}">
                <a16:creationId xmlns:a16="http://schemas.microsoft.com/office/drawing/2014/main" id="{2F26031B-653B-402C-A5E0-9BDCB5F4E9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4242" t="11883" r="5107" b="61435"/>
          <a:stretch>
            <a:fillRect/>
          </a:stretch>
        </p:blipFill>
        <p:spPr bwMode="auto">
          <a:xfrm>
            <a:off x="5258198" y="4063380"/>
            <a:ext cx="1656184" cy="15121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27686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2.22222E-6 L -0.63039 0.3479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528" y="173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2.59259E-6 L -0.01962 0.5993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0" y="299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1.11111E-6 L -0.46597 0.5884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299" y="294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476673"/>
            <a:ext cx="7776864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endParaRPr lang="ru-RU" sz="7200" b="1" i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B8F11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7200" b="1" i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B8F11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7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13773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470" l="0" r="987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826" y="2684907"/>
            <a:ext cx="997350" cy="9807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75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501" y="4291858"/>
            <a:ext cx="1089669" cy="114702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3697" y="692696"/>
            <a:ext cx="834814" cy="72211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581128"/>
            <a:ext cx="1284842" cy="124115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EE8A657-0D1F-4F02-9DEB-61C4C1C021DB}"/>
              </a:ext>
            </a:extLst>
          </p:cNvPr>
          <p:cNvSpPr txBox="1"/>
          <p:nvPr/>
        </p:nvSpPr>
        <p:spPr>
          <a:xfrm>
            <a:off x="2861678" y="228123"/>
            <a:ext cx="4294933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Физкультминутка «</a:t>
            </a:r>
            <a:r>
              <a:rPr lang="ru-RU" sz="2800" b="1" u="sng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Лес</a:t>
            </a:r>
            <a:r>
              <a:rPr lang="ru-RU" sz="2800" b="1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»</a:t>
            </a:r>
          </a:p>
          <a:p>
            <a:r>
              <a:rPr lang="ru-RU" sz="2800" b="1" dirty="0"/>
              <a:t>Руки подняли и покачали –</a:t>
            </a:r>
          </a:p>
          <a:p>
            <a:r>
              <a:rPr lang="ru-RU" sz="2800" b="1" dirty="0"/>
              <a:t>Это деревья в лесу.</a:t>
            </a:r>
          </a:p>
          <a:p>
            <a:r>
              <a:rPr lang="ru-RU" sz="2800" b="1" dirty="0"/>
              <a:t>Руки нагнули, кисти встряхнули –</a:t>
            </a:r>
          </a:p>
          <a:p>
            <a:r>
              <a:rPr lang="ru-RU" sz="2800" b="1" dirty="0"/>
              <a:t>Ветер сбивает росу.</a:t>
            </a:r>
          </a:p>
          <a:p>
            <a:r>
              <a:rPr lang="ru-RU" sz="2800" b="1" dirty="0"/>
              <a:t>В сторону руки!</a:t>
            </a:r>
          </a:p>
          <a:p>
            <a:r>
              <a:rPr lang="ru-RU" sz="2800" b="1" dirty="0"/>
              <a:t>Плавно помашем –</a:t>
            </a:r>
          </a:p>
          <a:p>
            <a:r>
              <a:rPr lang="ru-RU" sz="2800" b="1" dirty="0"/>
              <a:t>Это к нам птицы летят.</a:t>
            </a:r>
          </a:p>
          <a:p>
            <a:r>
              <a:rPr lang="ru-RU" sz="2800" b="1" dirty="0"/>
              <a:t>Как они сядут,</a:t>
            </a:r>
          </a:p>
          <a:p>
            <a:r>
              <a:rPr lang="ru-RU" sz="2800" b="1" dirty="0"/>
              <a:t>Тоже покажем –</a:t>
            </a:r>
          </a:p>
          <a:p>
            <a:r>
              <a:rPr lang="ru-RU" sz="2800" b="1" dirty="0"/>
              <a:t>Крылья сложили назад.</a:t>
            </a:r>
          </a:p>
          <a:p>
            <a:endParaRPr lang="ru-RU" dirty="0"/>
          </a:p>
        </p:txBody>
      </p:sp>
      <p:pic>
        <p:nvPicPr>
          <p:cNvPr id="11" name="Picture 4">
            <a:extLst>
              <a:ext uri="{FF2B5EF4-FFF2-40B4-BE49-F238E27FC236}">
                <a16:creationId xmlns:a16="http://schemas.microsoft.com/office/drawing/2014/main" id="{5536FA24-5E7B-437D-883E-624327CD95A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50" t="47200" r="1701"/>
          <a:stretch/>
        </p:blipFill>
        <p:spPr bwMode="auto">
          <a:xfrm>
            <a:off x="7020273" y="4325619"/>
            <a:ext cx="2123728" cy="2583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id="{8A341882-7A71-4790-9F47-D89AF8AC963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88"/>
          <a:stretch/>
        </p:blipFill>
        <p:spPr bwMode="auto">
          <a:xfrm>
            <a:off x="80242" y="228123"/>
            <a:ext cx="2870493" cy="172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6537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476673"/>
            <a:ext cx="7776864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endParaRPr lang="ru-RU" sz="7200" b="1" i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B8F11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7200" b="1" i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B8F11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7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13773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470" l="0" r="987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589" y="5085184"/>
            <a:ext cx="997350" cy="9807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75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563" y="5723979"/>
            <a:ext cx="1089669" cy="114702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3697" y="692696"/>
            <a:ext cx="834814" cy="72211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581128"/>
            <a:ext cx="1284842" cy="124115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E75757B-FC63-4CBD-AC37-7F6E9FD83137}"/>
              </a:ext>
            </a:extLst>
          </p:cNvPr>
          <p:cNvSpPr txBox="1"/>
          <p:nvPr/>
        </p:nvSpPr>
        <p:spPr>
          <a:xfrm>
            <a:off x="1259632" y="1899998"/>
            <a:ext cx="66247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Опыт </a:t>
            </a:r>
          </a:p>
          <a:p>
            <a:pPr algn="ctr"/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«Нефтяная речка»</a:t>
            </a:r>
          </a:p>
        </p:txBody>
      </p:sp>
      <p:pic>
        <p:nvPicPr>
          <p:cNvPr id="8" name="Рисунок 7" descr="elochka.jpg">
            <a:extLst>
              <a:ext uri="{FF2B5EF4-FFF2-40B4-BE49-F238E27FC236}">
                <a16:creationId xmlns:a16="http://schemas.microsoft.com/office/drawing/2014/main" id="{DB3BFADF-F343-49F1-9EF2-5772C207A761}"/>
              </a:ext>
            </a:extLst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86089" y="389531"/>
            <a:ext cx="1665631" cy="26087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hello_html_m48d2f997.png">
            <a:extLst>
              <a:ext uri="{FF2B5EF4-FFF2-40B4-BE49-F238E27FC236}">
                <a16:creationId xmlns:a16="http://schemas.microsoft.com/office/drawing/2014/main" id="{4214F6DD-9F82-4086-83CE-21C0FC657D2C}"/>
              </a:ext>
            </a:extLst>
          </p:cNvPr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181446" y="3918564"/>
            <a:ext cx="2781107" cy="2185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297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476673"/>
            <a:ext cx="7776864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endParaRPr lang="ru-RU" sz="7200" b="1" i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B8F11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7200" b="1" i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B8F11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7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13773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470" l="0" r="987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589" y="5085184"/>
            <a:ext cx="997350" cy="9807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75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563" y="5723979"/>
            <a:ext cx="1089669" cy="114702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3697" y="692696"/>
            <a:ext cx="834814" cy="72211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581128"/>
            <a:ext cx="1284842" cy="1241157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FD7CAB5-C3CD-4375-8560-92329ADB9A55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"/>
          <a:stretch/>
        </p:blipFill>
        <p:spPr>
          <a:xfrm>
            <a:off x="683568" y="1053753"/>
            <a:ext cx="7628511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711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476673"/>
            <a:ext cx="7776864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endParaRPr lang="ru-RU" sz="7200" b="1" i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B8F11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7200" b="1" i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B8F11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7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13773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470" l="0" r="987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589" y="5085184"/>
            <a:ext cx="997350" cy="9807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75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563" y="5723979"/>
            <a:ext cx="1089669" cy="114702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3697" y="692696"/>
            <a:ext cx="834814" cy="72211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581128"/>
            <a:ext cx="1284842" cy="124115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747E189-B5EF-47E9-BCAF-58E0CC03A3D9}"/>
              </a:ext>
            </a:extLst>
          </p:cNvPr>
          <p:cNvSpPr txBox="1"/>
          <p:nvPr/>
        </p:nvSpPr>
        <p:spPr>
          <a:xfrm>
            <a:off x="1331640" y="1953700"/>
            <a:ext cx="7442371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Опыт</a:t>
            </a:r>
          </a:p>
          <a:p>
            <a:pPr algn="ctr"/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«Птицы и нефть»</a:t>
            </a:r>
          </a:p>
          <a:p>
            <a:endParaRPr lang="ru-RU" dirty="0"/>
          </a:p>
        </p:txBody>
      </p:sp>
      <p:pic>
        <p:nvPicPr>
          <p:cNvPr id="11" name="Рисунок 10" descr="hello_html_m48d2f997.png">
            <a:extLst>
              <a:ext uri="{FF2B5EF4-FFF2-40B4-BE49-F238E27FC236}">
                <a16:creationId xmlns:a16="http://schemas.microsoft.com/office/drawing/2014/main" id="{5DAA3917-20CA-4F21-961A-050C4E9EE3A4}"/>
              </a:ext>
            </a:extLst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909303" y="4122975"/>
            <a:ext cx="2874248" cy="2258352"/>
          </a:xfrm>
          <a:prstGeom prst="rect">
            <a:avLst/>
          </a:prstGeom>
        </p:spPr>
      </p:pic>
      <p:pic>
        <p:nvPicPr>
          <p:cNvPr id="12" name="Рисунок 11" descr="20213_html_311b2f0.png">
            <a:extLst>
              <a:ext uri="{FF2B5EF4-FFF2-40B4-BE49-F238E27FC236}">
                <a16:creationId xmlns:a16="http://schemas.microsoft.com/office/drawing/2014/main" id="{1B09C9C2-DFBE-4DF4-8000-11CDC213ACB2}"/>
              </a:ext>
            </a:extLst>
          </p:cNvPr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 flipH="1">
            <a:off x="-180881" y="-205745"/>
            <a:ext cx="3168352" cy="3451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960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476673"/>
            <a:ext cx="7776864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endParaRPr lang="ru-RU" sz="7200" b="1" i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B8F11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7200" b="1" i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B8F11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7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13773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470" l="0" r="987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1757" y="5330176"/>
            <a:ext cx="997350" cy="9807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75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563" y="5723979"/>
            <a:ext cx="1089669" cy="114702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3697" y="692696"/>
            <a:ext cx="834814" cy="72211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581128"/>
            <a:ext cx="1284842" cy="1241157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768D16C-59D6-408B-86C9-7CBDBFD94006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1" t="15001" r="5901" b="4166"/>
          <a:stretch/>
        </p:blipFill>
        <p:spPr>
          <a:xfrm>
            <a:off x="1078679" y="980728"/>
            <a:ext cx="6610450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694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476673"/>
            <a:ext cx="7776864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endParaRPr lang="ru-RU" sz="7200" b="1" i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B8F11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7200" b="1" i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B8F11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7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13773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9470" l="0" r="987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589" y="5085184"/>
            <a:ext cx="997350" cy="9807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75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563" y="5723979"/>
            <a:ext cx="1089669" cy="114702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3697" y="692696"/>
            <a:ext cx="834814" cy="72211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581128"/>
            <a:ext cx="1284842" cy="1241157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D10AC16-AC55-4E67-97B1-C7C78FDCFCE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942" y="1402234"/>
            <a:ext cx="7540115" cy="3895726"/>
          </a:xfrm>
          <a:prstGeom prst="rect">
            <a:avLst/>
          </a:prstGeom>
        </p:spPr>
      </p:pic>
      <p:pic>
        <p:nvPicPr>
          <p:cNvPr id="11" name="Зотова Татьяна Владимировна - Гимн Эколят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1643042" y="5500702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691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56074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221328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5" y="762000"/>
            <a:ext cx="6189488" cy="588474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79041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large-375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59832" y="1484784"/>
            <a:ext cx="3175219" cy="3645024"/>
          </a:xfrm>
        </p:spPr>
      </p:pic>
      <p:pic>
        <p:nvPicPr>
          <p:cNvPr id="11" name="Рисунок 10" descr="20213_html_311b2f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8143" y="1844824"/>
            <a:ext cx="3246653" cy="4077072"/>
          </a:xfrm>
          <a:prstGeom prst="rect">
            <a:avLst/>
          </a:prstGeom>
        </p:spPr>
      </p:pic>
      <p:pic>
        <p:nvPicPr>
          <p:cNvPr id="12" name="Рисунок 11" descr="9220_shalun_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1012" y="630411"/>
            <a:ext cx="2448273" cy="3004890"/>
          </a:xfrm>
          <a:prstGeom prst="rect">
            <a:avLst/>
          </a:prstGeom>
        </p:spPr>
      </p:pic>
      <p:pic>
        <p:nvPicPr>
          <p:cNvPr id="15" name="Рисунок 14" descr="3783177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43608" y="4220172"/>
            <a:ext cx="1604359" cy="1772816"/>
          </a:xfrm>
          <a:prstGeom prst="rect">
            <a:avLst/>
          </a:prstGeom>
        </p:spPr>
      </p:pic>
      <p:pic>
        <p:nvPicPr>
          <p:cNvPr id="16" name="Рисунок 15" descr="tikhonja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613688" y="4757405"/>
            <a:ext cx="1621363" cy="18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760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476673"/>
            <a:ext cx="7776864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endParaRPr lang="ru-RU" sz="7200" b="1" i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B8F11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7200" b="1" i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B8F11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7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13773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470" l="0" r="987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589" y="5085184"/>
            <a:ext cx="997350" cy="98072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3697" y="692696"/>
            <a:ext cx="834814" cy="72211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581128"/>
            <a:ext cx="1284842" cy="1241157"/>
          </a:xfrm>
          <a:prstGeom prst="rect">
            <a:avLst/>
          </a:prstGeom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B9ACB449-4866-499F-8021-943AD22D95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6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D7BDEC7E-B1EB-413C-ABA6-DCCD6468992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-92546"/>
            <a:ext cx="3528392" cy="182300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68086" y="2713226"/>
            <a:ext cx="6290243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«Здравствуйте, ребята, к вам обращаются Шалун, Умница, Тихоня и Елочка. Вы уже конечно знаете кто мы. Мы </a:t>
            </a: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Эколята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– защищаем Природу, но нам нужна ваша помощь. Природа в беде и одни мы не успеваем в разные места нашей Земли спасать растения, животных и  птиц. Не могли бы нам помочь? Но что бы стать юными </a:t>
            </a: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Эколятами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вы должны доказать, что вы любите природу и готовы ее защищать. Вы должны выполнить наши задания. Удачи вам ребята».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476673"/>
            <a:ext cx="7776864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endParaRPr lang="ru-RU" sz="7200" b="1" i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B8F11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7200" b="1" i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B8F11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7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13773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470" l="0" r="987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589" y="5085184"/>
            <a:ext cx="997350" cy="9807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75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563" y="5723979"/>
            <a:ext cx="1089669" cy="114702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3697" y="692696"/>
            <a:ext cx="834814" cy="72211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581128"/>
            <a:ext cx="1284842" cy="124115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18114" y="1639719"/>
            <a:ext cx="741682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Разминка</a:t>
            </a:r>
          </a:p>
          <a:p>
            <a:pPr algn="ctr"/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«Если я пойду в лесок»</a:t>
            </a:r>
          </a:p>
          <a:p>
            <a:endParaRPr lang="ru-RU" dirty="0"/>
          </a:p>
        </p:txBody>
      </p:sp>
      <p:pic>
        <p:nvPicPr>
          <p:cNvPr id="8" name="Рисунок 7" descr="20213_html_311b2f0.png">
            <a:extLst>
              <a:ext uri="{FF2B5EF4-FFF2-40B4-BE49-F238E27FC236}">
                <a16:creationId xmlns:a16="http://schemas.microsoft.com/office/drawing/2014/main" id="{C0253ACB-CD7E-4F38-9B58-739998BA9611}"/>
              </a:ext>
            </a:extLst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 flipH="1">
            <a:off x="-180881" y="-205745"/>
            <a:ext cx="3168352" cy="3451540"/>
          </a:xfrm>
          <a:prstGeom prst="rect">
            <a:avLst/>
          </a:prstGeom>
        </p:spPr>
      </p:pic>
      <p:pic>
        <p:nvPicPr>
          <p:cNvPr id="11" name="Рисунок 10" descr="20213_html_54f6741d.png">
            <a:extLst>
              <a:ext uri="{FF2B5EF4-FFF2-40B4-BE49-F238E27FC236}">
                <a16:creationId xmlns:a16="http://schemas.microsoft.com/office/drawing/2014/main" id="{6A7D1B37-02A1-4111-A83C-B7125041FA57}"/>
              </a:ext>
            </a:extLst>
          </p:cNvPr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709094" y="2826204"/>
            <a:ext cx="3740813" cy="3905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027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476673"/>
            <a:ext cx="7776864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endParaRPr lang="ru-RU" sz="7200" b="1" i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B8F11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7200" b="1" i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B8F11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7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13773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470" l="0" r="987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589" y="5085184"/>
            <a:ext cx="997350" cy="9807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75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563" y="5723979"/>
            <a:ext cx="1089669" cy="114702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3697" y="692696"/>
            <a:ext cx="834814" cy="72211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581128"/>
            <a:ext cx="1284842" cy="124115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31563" y="1133449"/>
            <a:ext cx="77768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«Сортировка мусора»</a:t>
            </a:r>
            <a:endParaRPr lang="ru-RU" sz="6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sz="6000" dirty="0"/>
          </a:p>
        </p:txBody>
      </p:sp>
      <p:pic>
        <p:nvPicPr>
          <p:cNvPr id="8" name="Содержимое 7" descr="1238835_лагерь-очистки-дети-девушки-детей-ребенка.jpg">
            <a:extLst>
              <a:ext uri="{FF2B5EF4-FFF2-40B4-BE49-F238E27FC236}">
                <a16:creationId xmlns:a16="http://schemas.microsoft.com/office/drawing/2014/main" id="{165723F1-B835-49FF-916D-1E1B89AC8D03}"/>
              </a:ext>
            </a:extLst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 bwMode="auto">
          <a:xfrm>
            <a:off x="2051720" y="2678544"/>
            <a:ext cx="3056345" cy="2995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9220_shalun_1 (1).jpg">
            <a:extLst>
              <a:ext uri="{FF2B5EF4-FFF2-40B4-BE49-F238E27FC236}">
                <a16:creationId xmlns:a16="http://schemas.microsoft.com/office/drawing/2014/main" id="{C44E1B20-77D7-4D8C-8B20-E388B9CEEF59}"/>
              </a:ext>
            </a:extLst>
          </p:cNvPr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 flipH="1">
            <a:off x="6093630" y="2134288"/>
            <a:ext cx="1997300" cy="27578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48214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476673"/>
            <a:ext cx="7776864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endParaRPr lang="ru-RU" sz="7200" b="1" i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B8F11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7200" b="1" i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B8F11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7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13773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470" l="0" r="987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589" y="5085184"/>
            <a:ext cx="997350" cy="9807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75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563" y="5723979"/>
            <a:ext cx="1089669" cy="114702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3697" y="692696"/>
            <a:ext cx="834814" cy="72211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581128"/>
            <a:ext cx="1284842" cy="1241157"/>
          </a:xfrm>
          <a:prstGeom prst="rect">
            <a:avLst/>
          </a:prstGeom>
        </p:spPr>
      </p:pic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BC142A3A-3A88-45F1-B314-EA660ECADEEE}"/>
              </a:ext>
            </a:extLst>
          </p:cNvPr>
          <p:cNvGrpSpPr/>
          <p:nvPr/>
        </p:nvGrpSpPr>
        <p:grpSpPr>
          <a:xfrm>
            <a:off x="0" y="3287018"/>
            <a:ext cx="2771800" cy="3416320"/>
            <a:chOff x="9324528" y="836713"/>
            <a:chExt cx="1584176" cy="2466974"/>
          </a:xfrm>
        </p:grpSpPr>
        <p:sp>
          <p:nvSpPr>
            <p:cNvPr id="11" name="Скругленный прямоугольник 6">
              <a:extLst>
                <a:ext uri="{FF2B5EF4-FFF2-40B4-BE49-F238E27FC236}">
                  <a16:creationId xmlns:a16="http://schemas.microsoft.com/office/drawing/2014/main" id="{D2CFF4CB-889B-4787-937B-EA2C51BC3132}"/>
                </a:ext>
              </a:extLst>
            </p:cNvPr>
            <p:cNvSpPr/>
            <p:nvPr/>
          </p:nvSpPr>
          <p:spPr>
            <a:xfrm>
              <a:off x="9756576" y="1916832"/>
              <a:ext cx="792088" cy="93610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2" name="Picture 5" descr="C:\Users\admin\Desktop\эл. игра Сортируем мусор 1гр\Эмблема_проекта_Вторая_жизнь_мусора.jpg">
              <a:extLst>
                <a:ext uri="{FF2B5EF4-FFF2-40B4-BE49-F238E27FC236}">
                  <a16:creationId xmlns:a16="http://schemas.microsoft.com/office/drawing/2014/main" id="{A70884D1-F7EF-4C4B-B3F4-1E8024E303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B"/>
                </a:clrFrom>
                <a:clrTo>
                  <a:srgbClr val="FFFFFB">
                    <a:alpha val="0"/>
                  </a:srgbClr>
                </a:clrTo>
              </a:clrChange>
            </a:blip>
            <a:srcRect l="16040" r="67718"/>
            <a:stretch>
              <a:fillRect/>
            </a:stretch>
          </p:blipFill>
          <p:spPr bwMode="auto">
            <a:xfrm>
              <a:off x="9324528" y="836713"/>
              <a:ext cx="1584176" cy="2466974"/>
            </a:xfrm>
            <a:prstGeom prst="rect">
              <a:avLst/>
            </a:prstGeom>
            <a:noFill/>
          </p:spPr>
        </p:pic>
      </p:grpSp>
      <p:pic>
        <p:nvPicPr>
          <p:cNvPr id="16" name="Picture 6" descr="C:\Users\admin\Desktop\эл. игра Сортируем мусор 1гр\3f390f1d5ca1eb974b0e2850a53ec080f38e602c.jpg">
            <a:extLst>
              <a:ext uri="{FF2B5EF4-FFF2-40B4-BE49-F238E27FC236}">
                <a16:creationId xmlns:a16="http://schemas.microsoft.com/office/drawing/2014/main" id="{2DD3B2F7-E0FD-49A3-89EA-5C66383D2D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55387" t="8071" r="24860" b="63976"/>
          <a:stretch>
            <a:fillRect/>
          </a:stretch>
        </p:blipFill>
        <p:spPr bwMode="auto">
          <a:xfrm>
            <a:off x="829144" y="1325805"/>
            <a:ext cx="1584176" cy="1584176"/>
          </a:xfrm>
          <a:prstGeom prst="rect">
            <a:avLst/>
          </a:prstGeom>
          <a:noFill/>
        </p:spPr>
      </p:pic>
      <p:pic>
        <p:nvPicPr>
          <p:cNvPr id="17" name="Picture 8" descr="C:\Users\admin\Desktop\эл. игра Сортируем мусор 1гр\3f390f1d5ca1eb974b0e2850a53ec080f38e602c.jpg">
            <a:extLst>
              <a:ext uri="{FF2B5EF4-FFF2-40B4-BE49-F238E27FC236}">
                <a16:creationId xmlns:a16="http://schemas.microsoft.com/office/drawing/2014/main" id="{A9D56B27-9DEE-456B-BBC9-6B7E00B686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107" t="9342" r="75140" b="63976"/>
          <a:stretch>
            <a:fillRect/>
          </a:stretch>
        </p:blipFill>
        <p:spPr bwMode="auto">
          <a:xfrm>
            <a:off x="3438128" y="297669"/>
            <a:ext cx="1584176" cy="1512168"/>
          </a:xfrm>
          <a:prstGeom prst="rect">
            <a:avLst/>
          </a:prstGeom>
          <a:noFill/>
        </p:spPr>
      </p:pic>
      <p:pic>
        <p:nvPicPr>
          <p:cNvPr id="20" name="Picture 8" descr="C:\Users\admin\Desktop\эл. игра Сортируем мусор 1гр\498894742e98019593ef92015f0ffa861b8246f3.jpg">
            <a:extLst>
              <a:ext uri="{FF2B5EF4-FFF2-40B4-BE49-F238E27FC236}">
                <a16:creationId xmlns:a16="http://schemas.microsoft.com/office/drawing/2014/main" id="{7E2C8603-8A2A-4804-955A-A0A076914D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 l="54489" t="39836" r="25758" b="34753"/>
          <a:stretch>
            <a:fillRect/>
          </a:stretch>
        </p:blipFill>
        <p:spPr bwMode="auto">
          <a:xfrm>
            <a:off x="5626928" y="1505267"/>
            <a:ext cx="1584176" cy="1440160"/>
          </a:xfrm>
          <a:prstGeom prst="rect">
            <a:avLst/>
          </a:prstGeom>
          <a:noFill/>
        </p:spPr>
      </p:pic>
      <p:pic>
        <p:nvPicPr>
          <p:cNvPr id="21" name="Picture 5" descr="C:\Users\admin\Desktop\эл. игра Сортируем мусор 1гр\3f390f1d5ca1eb974b0e2850a53ec080f38e602c.jpg">
            <a:extLst>
              <a:ext uri="{FF2B5EF4-FFF2-40B4-BE49-F238E27FC236}">
                <a16:creationId xmlns:a16="http://schemas.microsoft.com/office/drawing/2014/main" id="{E7E63B08-73F7-4DB1-9DB0-B1D6A6B423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75140" t="61435" r="5107" b="11883"/>
          <a:stretch>
            <a:fillRect/>
          </a:stretch>
        </p:blipFill>
        <p:spPr bwMode="auto">
          <a:xfrm>
            <a:off x="4518262" y="4363077"/>
            <a:ext cx="1584176" cy="1512168"/>
          </a:xfrm>
          <a:prstGeom prst="rect">
            <a:avLst/>
          </a:prstGeom>
          <a:noFill/>
        </p:spPr>
      </p:pic>
      <p:pic>
        <p:nvPicPr>
          <p:cNvPr id="22" name="Picture 9" descr="C:\Users\admin\Desktop\эл. игра Сортируем мусор 1гр\e53dac7b103cc7544cd4cb07614acffa2f02731a.jpg">
            <a:extLst>
              <a:ext uri="{FF2B5EF4-FFF2-40B4-BE49-F238E27FC236}">
                <a16:creationId xmlns:a16="http://schemas.microsoft.com/office/drawing/2014/main" id="{02A47636-D8C8-4A82-9279-49AD4498C0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75139" t="2989" r="4210" b="70329"/>
          <a:stretch>
            <a:fillRect/>
          </a:stretch>
        </p:blipFill>
        <p:spPr bwMode="auto">
          <a:xfrm>
            <a:off x="3017360" y="2458925"/>
            <a:ext cx="1656184" cy="1512168"/>
          </a:xfrm>
          <a:prstGeom prst="rect">
            <a:avLst/>
          </a:prstGeom>
          <a:noFill/>
        </p:spPr>
      </p:pic>
      <p:pic>
        <p:nvPicPr>
          <p:cNvPr id="23" name="Picture 4" descr="C:\Users\admin\Desktop\эл. игра Сортируем мусор 1гр\498894742e98019593ef92015f0ffa861b8246f3.jpg">
            <a:extLst>
              <a:ext uri="{FF2B5EF4-FFF2-40B4-BE49-F238E27FC236}">
                <a16:creationId xmlns:a16="http://schemas.microsoft.com/office/drawing/2014/main" id="{796647E5-3AD9-47BD-87DB-763E88472F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5107" t="11883" r="75140" b="61435"/>
          <a:stretch>
            <a:fillRect/>
          </a:stretch>
        </p:blipFill>
        <p:spPr bwMode="auto">
          <a:xfrm>
            <a:off x="6213405" y="3315913"/>
            <a:ext cx="1584176" cy="15121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19858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3.7037E-6 L -0.06598 0.4979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99" y="248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4.07407E-6 L -0.3493 0.658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13" y="330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7037E-6 L -0.45087 0.0604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552" y="30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476673"/>
            <a:ext cx="7776864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endParaRPr lang="ru-RU" sz="7200" b="1" i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B8F11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7200" b="1" i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B8F11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7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13773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470" l="0" r="987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589" y="5085184"/>
            <a:ext cx="997350" cy="9807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75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563" y="5723979"/>
            <a:ext cx="1089669" cy="114702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3697" y="692696"/>
            <a:ext cx="834814" cy="72211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581128"/>
            <a:ext cx="1284842" cy="1241157"/>
          </a:xfrm>
          <a:prstGeom prst="rect">
            <a:avLst/>
          </a:prstGeom>
        </p:spPr>
      </p:pic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7E9DD43D-FD4C-4B02-B93C-F0A29BC56AA6}"/>
              </a:ext>
            </a:extLst>
          </p:cNvPr>
          <p:cNvGrpSpPr/>
          <p:nvPr/>
        </p:nvGrpSpPr>
        <p:grpSpPr>
          <a:xfrm>
            <a:off x="251520" y="3441680"/>
            <a:ext cx="2506352" cy="3416320"/>
            <a:chOff x="9396536" y="2924944"/>
            <a:chExt cx="1512168" cy="2466975"/>
          </a:xfrm>
        </p:grpSpPr>
        <p:sp>
          <p:nvSpPr>
            <p:cNvPr id="11" name="Прямоугольник 10">
              <a:extLst>
                <a:ext uri="{FF2B5EF4-FFF2-40B4-BE49-F238E27FC236}">
                  <a16:creationId xmlns:a16="http://schemas.microsoft.com/office/drawing/2014/main" id="{98D62C8A-94D1-4870-9FBA-1977DB3A6EBB}"/>
                </a:ext>
              </a:extLst>
            </p:cNvPr>
            <p:cNvSpPr/>
            <p:nvPr/>
          </p:nvSpPr>
          <p:spPr>
            <a:xfrm>
              <a:off x="9756576" y="3789040"/>
              <a:ext cx="864096" cy="14401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2" name="Picture 3" descr="C:\Users\admin\Desktop\эл. игра Сортируем мусор 1гр\Эмблема_проекта_Вторая_жизнь_мусора.jpg">
              <a:extLst>
                <a:ext uri="{FF2B5EF4-FFF2-40B4-BE49-F238E27FC236}">
                  <a16:creationId xmlns:a16="http://schemas.microsoft.com/office/drawing/2014/main" id="{AEEE4F6E-EE91-4099-86A1-6C38CAF4BE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3758" r="50738"/>
            <a:stretch>
              <a:fillRect/>
            </a:stretch>
          </p:blipFill>
          <p:spPr bwMode="auto">
            <a:xfrm>
              <a:off x="9396536" y="2924944"/>
              <a:ext cx="1512168" cy="2466975"/>
            </a:xfrm>
            <a:prstGeom prst="rect">
              <a:avLst/>
            </a:prstGeom>
            <a:noFill/>
          </p:spPr>
        </p:pic>
      </p:grpSp>
      <p:pic>
        <p:nvPicPr>
          <p:cNvPr id="13" name="Picture 7" descr="C:\Users\admin\Desktop\эл. игра Сортируем мусор 1гр\1df51540a41469307f1db130bec958950e9eab9e.jpg">
            <a:extLst>
              <a:ext uri="{FF2B5EF4-FFF2-40B4-BE49-F238E27FC236}">
                <a16:creationId xmlns:a16="http://schemas.microsoft.com/office/drawing/2014/main" id="{228D7121-6176-4744-92F5-4A8C832469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4210" t="29671" r="76038" b="43647"/>
          <a:stretch>
            <a:fillRect/>
          </a:stretch>
        </p:blipFill>
        <p:spPr bwMode="auto">
          <a:xfrm>
            <a:off x="893941" y="1191356"/>
            <a:ext cx="1584176" cy="1512168"/>
          </a:xfrm>
          <a:prstGeom prst="rect">
            <a:avLst/>
          </a:prstGeom>
          <a:noFill/>
        </p:spPr>
      </p:pic>
      <p:grpSp>
        <p:nvGrpSpPr>
          <p:cNvPr id="14" name="Группа 13">
            <a:extLst>
              <a:ext uri="{FF2B5EF4-FFF2-40B4-BE49-F238E27FC236}">
                <a16:creationId xmlns:a16="http://schemas.microsoft.com/office/drawing/2014/main" id="{C96BF769-956E-46DA-8B93-05657FF00C12}"/>
              </a:ext>
            </a:extLst>
          </p:cNvPr>
          <p:cNvGrpSpPr/>
          <p:nvPr/>
        </p:nvGrpSpPr>
        <p:grpSpPr>
          <a:xfrm>
            <a:off x="3491880" y="766738"/>
            <a:ext cx="1512168" cy="1296144"/>
            <a:chOff x="5580112" y="1916832"/>
            <a:chExt cx="1512168" cy="1296144"/>
          </a:xfrm>
        </p:grpSpPr>
        <p:pic>
          <p:nvPicPr>
            <p:cNvPr id="15" name="Picture 6" descr="C:\Users\admin\Desktop\эл. игра Сортируем мусор 1гр\RZgqNWzTA5o.jpg">
              <a:extLst>
                <a:ext uri="{FF2B5EF4-FFF2-40B4-BE49-F238E27FC236}">
                  <a16:creationId xmlns:a16="http://schemas.microsoft.com/office/drawing/2014/main" id="{0D82BF4B-000F-4F8A-9876-A8BCB79E7B4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5767" t="21145" r="61865" b="68647"/>
            <a:stretch>
              <a:fillRect/>
            </a:stretch>
          </p:blipFill>
          <p:spPr bwMode="auto">
            <a:xfrm>
              <a:off x="5940152" y="2204864"/>
              <a:ext cx="864096" cy="1008112"/>
            </a:xfrm>
            <a:prstGeom prst="rect">
              <a:avLst/>
            </a:prstGeom>
            <a:noFill/>
          </p:spPr>
        </p:pic>
        <p:sp>
          <p:nvSpPr>
            <p:cNvPr id="16" name="Правильный пятиугольник 13">
              <a:extLst>
                <a:ext uri="{FF2B5EF4-FFF2-40B4-BE49-F238E27FC236}">
                  <a16:creationId xmlns:a16="http://schemas.microsoft.com/office/drawing/2014/main" id="{F08F015C-B494-48BA-9437-5DA644941ED2}"/>
                </a:ext>
              </a:extLst>
            </p:cNvPr>
            <p:cNvSpPr/>
            <p:nvPr/>
          </p:nvSpPr>
          <p:spPr>
            <a:xfrm>
              <a:off x="5580112" y="1916832"/>
              <a:ext cx="1512168" cy="1296144"/>
            </a:xfrm>
            <a:prstGeom prst="pentagon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7" name="Picture 5" descr="C:\Users\admin\Desktop\эл. игра Сортируем мусор 1гр\498894742e98019593ef92015f0ffa861b8246f3.jpg">
            <a:extLst>
              <a:ext uri="{FF2B5EF4-FFF2-40B4-BE49-F238E27FC236}">
                <a16:creationId xmlns:a16="http://schemas.microsoft.com/office/drawing/2014/main" id="{DE9555BA-AD71-4F90-819B-A56245FA70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860" t="37777" r="56285" b="36811"/>
          <a:stretch>
            <a:fillRect/>
          </a:stretch>
        </p:blipFill>
        <p:spPr bwMode="auto">
          <a:xfrm>
            <a:off x="3059832" y="2703524"/>
            <a:ext cx="1512168" cy="1440160"/>
          </a:xfrm>
          <a:prstGeom prst="rect">
            <a:avLst/>
          </a:prstGeom>
          <a:noFill/>
        </p:spPr>
      </p:pic>
      <p:pic>
        <p:nvPicPr>
          <p:cNvPr id="19" name="Picture 8" descr="C:\Users\admin\Desktop\эл. игра Сортируем мусор 1гр\e53dac7b103cc7544cd4cb07614acffa2f02731a.jpg">
            <a:extLst>
              <a:ext uri="{FF2B5EF4-FFF2-40B4-BE49-F238E27FC236}">
                <a16:creationId xmlns:a16="http://schemas.microsoft.com/office/drawing/2014/main" id="{F4AC3C89-1D73-4E6B-949D-728B8AE21A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4210" t="56353" r="75140" b="16965"/>
          <a:stretch>
            <a:fillRect/>
          </a:stretch>
        </p:blipFill>
        <p:spPr bwMode="auto">
          <a:xfrm>
            <a:off x="4153881" y="4289733"/>
            <a:ext cx="1656184" cy="1512168"/>
          </a:xfrm>
          <a:prstGeom prst="rect">
            <a:avLst/>
          </a:prstGeom>
          <a:noFill/>
        </p:spPr>
      </p:pic>
      <p:pic>
        <p:nvPicPr>
          <p:cNvPr id="20" name="Picture 4" descr="C:\Users\admin\Desktop\эл. игра Сортируем мусор 1гр\498894742e98019593ef92015f0ffa861b8246f3.jpg">
            <a:extLst>
              <a:ext uri="{FF2B5EF4-FFF2-40B4-BE49-F238E27FC236}">
                <a16:creationId xmlns:a16="http://schemas.microsoft.com/office/drawing/2014/main" id="{13820777-C1EC-4CB5-92D7-03F7EDAD75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5107" t="11883" r="75140" b="61435"/>
          <a:stretch>
            <a:fillRect/>
          </a:stretch>
        </p:blipFill>
        <p:spPr bwMode="auto">
          <a:xfrm>
            <a:off x="6386129" y="3303980"/>
            <a:ext cx="1584176" cy="1512168"/>
          </a:xfrm>
          <a:prstGeom prst="rect">
            <a:avLst/>
          </a:prstGeom>
          <a:noFill/>
        </p:spPr>
      </p:pic>
      <p:pic>
        <p:nvPicPr>
          <p:cNvPr id="21" name="Picture 6" descr="C:\Users\admin\Desktop\эл. игра Сортируем мусор 1гр\3f390f1d5ca1eb974b0e2850a53ec080f38e602c.jpg">
            <a:extLst>
              <a:ext uri="{FF2B5EF4-FFF2-40B4-BE49-F238E27FC236}">
                <a16:creationId xmlns:a16="http://schemas.microsoft.com/office/drawing/2014/main" id="{55E72746-EED0-43BA-896D-B6EBD35E34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55387" t="8071" r="24860" b="63976"/>
          <a:stretch>
            <a:fillRect/>
          </a:stretch>
        </p:blipFill>
        <p:spPr bwMode="auto">
          <a:xfrm>
            <a:off x="5348118" y="1392745"/>
            <a:ext cx="1584176" cy="15841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1154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0 L -0.33628 0.6201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823" y="309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07407E-6 L -0.28889 0.3273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44" y="163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0.00416 L -0.65677 0.2358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47" y="115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476673"/>
            <a:ext cx="7776864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endParaRPr lang="ru-RU" sz="7200" b="1" i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B8F11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7200" b="1" i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B8F11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7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13773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470" l="0" r="987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589" y="5085184"/>
            <a:ext cx="997350" cy="9807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75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563" y="5723979"/>
            <a:ext cx="1089669" cy="114702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3697" y="692696"/>
            <a:ext cx="834814" cy="72211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581128"/>
            <a:ext cx="1284842" cy="1241157"/>
          </a:xfrm>
          <a:prstGeom prst="rect">
            <a:avLst/>
          </a:prstGeom>
        </p:spPr>
      </p:pic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FB50445A-D379-45BA-A7D2-D2EEFC002CC3}"/>
              </a:ext>
            </a:extLst>
          </p:cNvPr>
          <p:cNvGrpSpPr/>
          <p:nvPr/>
        </p:nvGrpSpPr>
        <p:grpSpPr>
          <a:xfrm>
            <a:off x="59589" y="3184355"/>
            <a:ext cx="2683073" cy="3315123"/>
            <a:chOff x="9396536" y="1196752"/>
            <a:chExt cx="1584176" cy="2466975"/>
          </a:xfrm>
        </p:grpSpPr>
        <p:sp>
          <p:nvSpPr>
            <p:cNvPr id="11" name="Прямоугольник 10">
              <a:extLst>
                <a:ext uri="{FF2B5EF4-FFF2-40B4-BE49-F238E27FC236}">
                  <a16:creationId xmlns:a16="http://schemas.microsoft.com/office/drawing/2014/main" id="{7C047638-BDB3-46F7-B6A1-8529B6370C68}"/>
                </a:ext>
              </a:extLst>
            </p:cNvPr>
            <p:cNvSpPr/>
            <p:nvPr/>
          </p:nvSpPr>
          <p:spPr>
            <a:xfrm>
              <a:off x="9828584" y="2060848"/>
              <a:ext cx="792088" cy="13681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2" name="Picture 2" descr="C:\Users\admin\Desktop\эл. игра Сортируем мусор 1гр\Эмблема_проекта_Вторая_жизнь_мусора.jpg">
              <a:extLst>
                <a:ext uri="{FF2B5EF4-FFF2-40B4-BE49-F238E27FC236}">
                  <a16:creationId xmlns:a16="http://schemas.microsoft.com/office/drawing/2014/main" id="{C85A3576-0D96-436E-AF56-CA59D3731F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 l="50738" r="33020"/>
            <a:stretch>
              <a:fillRect/>
            </a:stretch>
          </p:blipFill>
          <p:spPr bwMode="auto">
            <a:xfrm>
              <a:off x="9396536" y="1196752"/>
              <a:ext cx="1584176" cy="2466975"/>
            </a:xfrm>
            <a:prstGeom prst="rect">
              <a:avLst/>
            </a:prstGeom>
            <a:noFill/>
          </p:spPr>
        </p:pic>
      </p:grpSp>
      <p:pic>
        <p:nvPicPr>
          <p:cNvPr id="13" name="Picture 4" descr="C:\Users\admin\Desktop\эл. игра Сортируем мусор 1гр\498894742e98019593ef92015f0ffa861b8246f3.jpg">
            <a:extLst>
              <a:ext uri="{FF2B5EF4-FFF2-40B4-BE49-F238E27FC236}">
                <a16:creationId xmlns:a16="http://schemas.microsoft.com/office/drawing/2014/main" id="{4C434318-EF58-4D56-A148-E2B59E4FFC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4242" t="65246" r="5107" b="8072"/>
          <a:stretch>
            <a:fillRect/>
          </a:stretch>
        </p:blipFill>
        <p:spPr bwMode="auto">
          <a:xfrm>
            <a:off x="724313" y="908720"/>
            <a:ext cx="1656184" cy="1512168"/>
          </a:xfrm>
          <a:prstGeom prst="rect">
            <a:avLst/>
          </a:prstGeom>
          <a:noFill/>
        </p:spPr>
      </p:pic>
      <p:pic>
        <p:nvPicPr>
          <p:cNvPr id="14" name="Picture 3" descr="C:\Users\admin\Desktop\эл. игра Сортируем мусор 1гр\498894742e98019593ef92015f0ffa861b8246f3.jpg">
            <a:extLst>
              <a:ext uri="{FF2B5EF4-FFF2-40B4-BE49-F238E27FC236}">
                <a16:creationId xmlns:a16="http://schemas.microsoft.com/office/drawing/2014/main" id="{57545903-EAE2-4D18-8E6F-397729C634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4490" t="12706" r="24860" b="60612"/>
          <a:stretch>
            <a:fillRect/>
          </a:stretch>
        </p:blipFill>
        <p:spPr bwMode="auto">
          <a:xfrm>
            <a:off x="5137513" y="1630833"/>
            <a:ext cx="1656184" cy="1512168"/>
          </a:xfrm>
          <a:prstGeom prst="rect">
            <a:avLst/>
          </a:prstGeom>
          <a:noFill/>
        </p:spPr>
      </p:pic>
      <p:grpSp>
        <p:nvGrpSpPr>
          <p:cNvPr id="15" name="Группа 14">
            <a:extLst>
              <a:ext uri="{FF2B5EF4-FFF2-40B4-BE49-F238E27FC236}">
                <a16:creationId xmlns:a16="http://schemas.microsoft.com/office/drawing/2014/main" id="{D577FA5E-DDF5-4FD7-97C8-2916967ECD1E}"/>
              </a:ext>
            </a:extLst>
          </p:cNvPr>
          <p:cNvGrpSpPr/>
          <p:nvPr/>
        </p:nvGrpSpPr>
        <p:grpSpPr>
          <a:xfrm>
            <a:off x="3250404" y="484114"/>
            <a:ext cx="1512168" cy="1296144"/>
            <a:chOff x="5580112" y="1916832"/>
            <a:chExt cx="1512168" cy="1296144"/>
          </a:xfrm>
        </p:grpSpPr>
        <p:pic>
          <p:nvPicPr>
            <p:cNvPr id="16" name="Picture 6" descr="C:\Users\admin\Desktop\эл. игра Сортируем мусор 1гр\RZgqNWzTA5o.jpg">
              <a:extLst>
                <a:ext uri="{FF2B5EF4-FFF2-40B4-BE49-F238E27FC236}">
                  <a16:creationId xmlns:a16="http://schemas.microsoft.com/office/drawing/2014/main" id="{C0D05891-47FF-4A48-B328-813BB2B341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5767" t="21145" r="61865" b="68647"/>
            <a:stretch>
              <a:fillRect/>
            </a:stretch>
          </p:blipFill>
          <p:spPr bwMode="auto">
            <a:xfrm>
              <a:off x="5940152" y="2204864"/>
              <a:ext cx="864096" cy="1008112"/>
            </a:xfrm>
            <a:prstGeom prst="rect">
              <a:avLst/>
            </a:prstGeom>
            <a:noFill/>
          </p:spPr>
        </p:pic>
        <p:sp>
          <p:nvSpPr>
            <p:cNvPr id="17" name="Правильный пятиугольник 13">
              <a:extLst>
                <a:ext uri="{FF2B5EF4-FFF2-40B4-BE49-F238E27FC236}">
                  <a16:creationId xmlns:a16="http://schemas.microsoft.com/office/drawing/2014/main" id="{8FF27250-AD02-4125-B97A-4ADB9BBF3B5E}"/>
                </a:ext>
              </a:extLst>
            </p:cNvPr>
            <p:cNvSpPr/>
            <p:nvPr/>
          </p:nvSpPr>
          <p:spPr>
            <a:xfrm>
              <a:off x="5580112" y="1916832"/>
              <a:ext cx="1512168" cy="1296144"/>
            </a:xfrm>
            <a:prstGeom prst="pentagon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8" name="Picture 12" descr="C:\Users\admin\Desktop\эл. игра Сортируем мусор 1гр\3f390f1d5ca1eb974b0e2850a53ec080f38e602c.jpg">
            <a:extLst>
              <a:ext uri="{FF2B5EF4-FFF2-40B4-BE49-F238E27FC236}">
                <a16:creationId xmlns:a16="http://schemas.microsoft.com/office/drawing/2014/main" id="{A693126E-FB24-46C5-9B79-B87A9BBACF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55387" t="9342" r="24860" b="63976"/>
          <a:stretch>
            <a:fillRect/>
          </a:stretch>
        </p:blipFill>
        <p:spPr bwMode="auto">
          <a:xfrm>
            <a:off x="2573779" y="2427155"/>
            <a:ext cx="1584176" cy="1512168"/>
          </a:xfrm>
          <a:prstGeom prst="rect">
            <a:avLst/>
          </a:prstGeom>
          <a:noFill/>
        </p:spPr>
      </p:pic>
      <p:pic>
        <p:nvPicPr>
          <p:cNvPr id="19" name="Picture 5" descr="C:\Users\admin\Desktop\эл. игра Сортируем мусор 1гр\3f390f1d5ca1eb974b0e2850a53ec080f38e602c.jpg">
            <a:extLst>
              <a:ext uri="{FF2B5EF4-FFF2-40B4-BE49-F238E27FC236}">
                <a16:creationId xmlns:a16="http://schemas.microsoft.com/office/drawing/2014/main" id="{B066FDD8-7D4B-4858-88A3-B5A5DFD8B8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75140" t="61435" r="5107" b="11883"/>
          <a:stretch>
            <a:fillRect/>
          </a:stretch>
        </p:blipFill>
        <p:spPr bwMode="auto">
          <a:xfrm>
            <a:off x="6503263" y="3165496"/>
            <a:ext cx="1584176" cy="1512168"/>
          </a:xfrm>
          <a:prstGeom prst="rect">
            <a:avLst/>
          </a:prstGeom>
          <a:noFill/>
        </p:spPr>
      </p:pic>
      <p:pic>
        <p:nvPicPr>
          <p:cNvPr id="20" name="Picture 4" descr="C:\Users\admin\Desktop\эл. игра Сортируем мусор 1гр\498894742e98019593ef92015f0ffa861b8246f3.jpg">
            <a:extLst>
              <a:ext uri="{FF2B5EF4-FFF2-40B4-BE49-F238E27FC236}">
                <a16:creationId xmlns:a16="http://schemas.microsoft.com/office/drawing/2014/main" id="{D2F6ACE8-5C2D-44E0-B718-AA5DA42A32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4242" t="11883" r="5107" b="61435"/>
          <a:stretch>
            <a:fillRect/>
          </a:stretch>
        </p:blipFill>
        <p:spPr bwMode="auto">
          <a:xfrm>
            <a:off x="4095826" y="4363439"/>
            <a:ext cx="1656184" cy="15121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52926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59259E-6 L -0.03889 0.62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44" y="312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3.33333E-6 L -0.5224 0.4981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128" y="249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2.22222E-6 L -0.40851 0.1092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434" y="5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476673"/>
            <a:ext cx="7776864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endParaRPr lang="ru-RU" sz="7200" b="1" i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B8F11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7200" b="1" i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B8F11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7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13773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470" l="0" r="987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589" y="5085184"/>
            <a:ext cx="997350" cy="9807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75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563" y="5723979"/>
            <a:ext cx="1089669" cy="114702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3697" y="692696"/>
            <a:ext cx="834814" cy="72211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581128"/>
            <a:ext cx="1284842" cy="1241157"/>
          </a:xfrm>
          <a:prstGeom prst="rect">
            <a:avLst/>
          </a:prstGeom>
        </p:spPr>
      </p:pic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7E200CEE-ECC1-47FA-B21F-026B6AA5FBDA}"/>
              </a:ext>
            </a:extLst>
          </p:cNvPr>
          <p:cNvGrpSpPr/>
          <p:nvPr/>
        </p:nvGrpSpPr>
        <p:grpSpPr>
          <a:xfrm>
            <a:off x="0" y="3429000"/>
            <a:ext cx="2627784" cy="3441999"/>
            <a:chOff x="8892480" y="0"/>
            <a:chExt cx="2644552" cy="4371441"/>
          </a:xfrm>
        </p:grpSpPr>
        <p:sp>
          <p:nvSpPr>
            <p:cNvPr id="11" name="Прямоугольник 10">
              <a:extLst>
                <a:ext uri="{FF2B5EF4-FFF2-40B4-BE49-F238E27FC236}">
                  <a16:creationId xmlns:a16="http://schemas.microsoft.com/office/drawing/2014/main" id="{07A0887B-30BC-411C-8EEA-44C8A8E83185}"/>
                </a:ext>
              </a:extLst>
            </p:cNvPr>
            <p:cNvSpPr/>
            <p:nvPr/>
          </p:nvSpPr>
          <p:spPr>
            <a:xfrm>
              <a:off x="9612560" y="1772816"/>
              <a:ext cx="1440160" cy="187220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2" name="Picture 2" descr="C:\Users\admin\Desktop\эл. игра Сортируем мусор 1гр\Эмблема_проекта_Вторая_жизнь_мусора.jpg">
              <a:extLst>
                <a:ext uri="{FF2B5EF4-FFF2-40B4-BE49-F238E27FC236}">
                  <a16:creationId xmlns:a16="http://schemas.microsoft.com/office/drawing/2014/main" id="{704A0756-D505-4828-BAF2-8132E29CE69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84699"/>
            <a:stretch>
              <a:fillRect/>
            </a:stretch>
          </p:blipFill>
          <p:spPr bwMode="auto">
            <a:xfrm>
              <a:off x="8892480" y="0"/>
              <a:ext cx="2644552" cy="4371441"/>
            </a:xfrm>
            <a:prstGeom prst="rect">
              <a:avLst/>
            </a:prstGeom>
            <a:noFill/>
          </p:spPr>
        </p:pic>
      </p:grpSp>
      <p:pic>
        <p:nvPicPr>
          <p:cNvPr id="13" name="Picture 4" descr="C:\Users\admin\Desktop\эл. игра Сортируем мусор 1гр\498894742e98019593ef92015f0ffa861b8246f3.jpg">
            <a:extLst>
              <a:ext uri="{FF2B5EF4-FFF2-40B4-BE49-F238E27FC236}">
                <a16:creationId xmlns:a16="http://schemas.microsoft.com/office/drawing/2014/main" id="{7AA0DB67-B097-4C6A-A945-18F10F4DE4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4242" t="65246" r="5107" b="8072"/>
          <a:stretch>
            <a:fillRect/>
          </a:stretch>
        </p:blipFill>
        <p:spPr bwMode="auto">
          <a:xfrm>
            <a:off x="793140" y="484018"/>
            <a:ext cx="1656184" cy="1512168"/>
          </a:xfrm>
          <a:prstGeom prst="rect">
            <a:avLst/>
          </a:prstGeom>
          <a:noFill/>
        </p:spPr>
      </p:pic>
      <p:pic>
        <p:nvPicPr>
          <p:cNvPr id="14" name="Picture 3" descr="C:\Users\admin\Desktop\эл. игра Сортируем мусор 1гр\e53dac7b103cc7544cd4cb07614acffa2f02731a.jpg">
            <a:extLst>
              <a:ext uri="{FF2B5EF4-FFF2-40B4-BE49-F238E27FC236}">
                <a16:creationId xmlns:a16="http://schemas.microsoft.com/office/drawing/2014/main" id="{C2027F1D-A4EF-4148-A4B6-EBCCC77710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5387" t="2989" r="24860" b="70329"/>
          <a:stretch>
            <a:fillRect/>
          </a:stretch>
        </p:blipFill>
        <p:spPr bwMode="auto">
          <a:xfrm>
            <a:off x="2478248" y="2366537"/>
            <a:ext cx="1584176" cy="1512168"/>
          </a:xfrm>
          <a:prstGeom prst="rect">
            <a:avLst/>
          </a:prstGeom>
          <a:noFill/>
        </p:spPr>
      </p:pic>
      <p:pic>
        <p:nvPicPr>
          <p:cNvPr id="15" name="Picture 7" descr="C:\Users\admin\Desktop\эл. игра Сортируем мусор 1гр\498894742e98019593ef92015f0ffa861b8246f3.jpg">
            <a:extLst>
              <a:ext uri="{FF2B5EF4-FFF2-40B4-BE49-F238E27FC236}">
                <a16:creationId xmlns:a16="http://schemas.microsoft.com/office/drawing/2014/main" id="{D692D626-BA8A-43C0-88A5-8CA4FD366A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6005" t="38565" r="75140" b="36024"/>
          <a:stretch>
            <a:fillRect/>
          </a:stretch>
        </p:blipFill>
        <p:spPr bwMode="auto">
          <a:xfrm>
            <a:off x="3119897" y="4230692"/>
            <a:ext cx="1663385" cy="1584176"/>
          </a:xfrm>
          <a:prstGeom prst="rect">
            <a:avLst/>
          </a:prstGeom>
          <a:noFill/>
        </p:spPr>
      </p:pic>
      <p:pic>
        <p:nvPicPr>
          <p:cNvPr id="16" name="Picture 4" descr="C:\Users\admin\Desktop\эл. игра Сортируем мусор 1гр\e53dac7b103cc7544cd4cb07614acffa2f02731a.jpg">
            <a:extLst>
              <a:ext uri="{FF2B5EF4-FFF2-40B4-BE49-F238E27FC236}">
                <a16:creationId xmlns:a16="http://schemas.microsoft.com/office/drawing/2014/main" id="{4BD54148-E95B-4958-881A-E68A7141AE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75140" t="2989" r="5108" b="71600"/>
          <a:stretch>
            <a:fillRect/>
          </a:stretch>
        </p:blipFill>
        <p:spPr bwMode="auto">
          <a:xfrm>
            <a:off x="4201409" y="744673"/>
            <a:ext cx="1584176" cy="1440160"/>
          </a:xfrm>
          <a:prstGeom prst="rect">
            <a:avLst/>
          </a:prstGeom>
          <a:noFill/>
        </p:spPr>
      </p:pic>
      <p:pic>
        <p:nvPicPr>
          <p:cNvPr id="18" name="Picture 8" descr="C:\Users\admin\Desktop\эл. игра Сортируем мусор 1гр\e53dac7b103cc7544cd4cb07614acffa2f02731a.jpg">
            <a:extLst>
              <a:ext uri="{FF2B5EF4-FFF2-40B4-BE49-F238E27FC236}">
                <a16:creationId xmlns:a16="http://schemas.microsoft.com/office/drawing/2014/main" id="{DF253BD3-AF63-4B2F-AE38-9B7330D2EE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4522" t="56353" r="4828" b="16965"/>
          <a:stretch>
            <a:fillRect/>
          </a:stretch>
        </p:blipFill>
        <p:spPr bwMode="auto">
          <a:xfrm>
            <a:off x="6677563" y="3352932"/>
            <a:ext cx="1656184" cy="1512168"/>
          </a:xfrm>
          <a:prstGeom prst="rect">
            <a:avLst/>
          </a:prstGeom>
          <a:noFill/>
        </p:spPr>
      </p:pic>
      <p:pic>
        <p:nvPicPr>
          <p:cNvPr id="20" name="Picture 8" descr="C:\Users\admin\Desktop\эл. игра Сортируем мусор 1гр\e53dac7b103cc7544cd4cb07614acffa2f02731a.jpg">
            <a:extLst>
              <a:ext uri="{FF2B5EF4-FFF2-40B4-BE49-F238E27FC236}">
                <a16:creationId xmlns:a16="http://schemas.microsoft.com/office/drawing/2014/main" id="{8E81AE2F-60F9-4479-B5C5-E7AC90A1E8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4210" t="56353" r="75140" b="16965"/>
          <a:stretch>
            <a:fillRect/>
          </a:stretch>
        </p:blipFill>
        <p:spPr bwMode="auto">
          <a:xfrm>
            <a:off x="4925742" y="2734562"/>
            <a:ext cx="1656184" cy="15121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7965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4.07407E-6 L -0.17396 0.321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98" y="160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4.07407E-6 L -0.36233 0.5763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125" y="288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07407E-6 L -0.64357 0.1810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188" y="90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шаблон 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1</Template>
  <TotalTime>715</TotalTime>
  <Words>180</Words>
  <Application>Microsoft Office PowerPoint</Application>
  <PresentationFormat>Экран (4:3)</PresentationFormat>
  <Paragraphs>38</Paragraphs>
  <Slides>17</Slides>
  <Notes>3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Times New Roman</vt:lpstr>
      <vt:lpstr>шаблон 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Curnos™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Максямыч</dc:creator>
  <cp:lastModifiedBy>Acer</cp:lastModifiedBy>
  <cp:revision>105</cp:revision>
  <dcterms:created xsi:type="dcterms:W3CDTF">2014-08-30T16:23:34Z</dcterms:created>
  <dcterms:modified xsi:type="dcterms:W3CDTF">2024-03-24T13:50:03Z</dcterms:modified>
</cp:coreProperties>
</file>