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73" r:id="rId4"/>
    <p:sldId id="268" r:id="rId5"/>
    <p:sldId id="263" r:id="rId6"/>
    <p:sldId id="267" r:id="rId7"/>
    <p:sldId id="269" r:id="rId8"/>
    <p:sldId id="264" r:id="rId9"/>
    <p:sldId id="277" r:id="rId10"/>
    <p:sldId id="265" r:id="rId11"/>
    <p:sldId id="281" r:id="rId12"/>
    <p:sldId id="258" r:id="rId13"/>
    <p:sldId id="260" r:id="rId14"/>
    <p:sldId id="282" r:id="rId15"/>
    <p:sldId id="28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8C1BC688-717B-49E3-8BDC-B44E64FC85FE}">
          <p14:sldIdLst>
            <p14:sldId id="256"/>
            <p14:sldId id="280"/>
            <p14:sldId id="273"/>
            <p14:sldId id="268"/>
            <p14:sldId id="263"/>
            <p14:sldId id="267"/>
            <p14:sldId id="269"/>
            <p14:sldId id="264"/>
            <p14:sldId id="277"/>
            <p14:sldId id="265"/>
            <p14:sldId id="281"/>
            <p14:sldId id="258"/>
            <p14:sldId id="260"/>
            <p14:sldId id="282"/>
            <p14:sldId id="28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99" autoAdjust="0"/>
    <p:restoredTop sz="94671" autoAdjust="0"/>
  </p:normalViewPr>
  <p:slideViewPr>
    <p:cSldViewPr>
      <p:cViewPr>
        <p:scale>
          <a:sx n="77" d="100"/>
          <a:sy n="77" d="100"/>
        </p:scale>
        <p:origin x="-56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252520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04664"/>
            <a:ext cx="6672804" cy="3240359"/>
          </a:xfrm>
        </p:spPr>
        <p:txBody>
          <a:bodyPr>
            <a:noAutofit/>
          </a:bodyPr>
          <a:lstStyle/>
          <a:p>
            <a:r>
              <a:rPr lang="ru-RU" sz="60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alibri" panose="020F0502020204030204" pitchFamily="34" charset="0"/>
                <a:cs typeface="Times New Roman" pitchFamily="18" charset="0"/>
              </a:rPr>
              <a:t>Браслет </a:t>
            </a:r>
            <a:r>
              <a:rPr lang="ru-RU" sz="60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alibri" panose="020F0502020204030204" pitchFamily="34" charset="0"/>
                <a:cs typeface="Times New Roman" pitchFamily="18" charset="0"/>
              </a:rPr>
              <a:t>Ш</a:t>
            </a:r>
            <a:r>
              <a:rPr lang="ru-RU" sz="60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alibri" panose="020F0502020204030204" pitchFamily="34" charset="0"/>
                <a:cs typeface="Times New Roman" pitchFamily="18" charset="0"/>
              </a:rPr>
              <a:t>амбала в </a:t>
            </a:r>
            <a:r>
              <a:rPr lang="ru-RU" sz="60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Calibri" panose="020F0502020204030204" pitchFamily="34" charset="0"/>
                <a:cs typeface="Times New Roman" pitchFamily="18" charset="0"/>
              </a:rPr>
              <a:t>технике «Макраме»</a:t>
            </a:r>
            <a:endParaRPr lang="ru-RU" sz="6000" dirty="0">
              <a:solidFill>
                <a:schemeClr val="accent2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3645024"/>
            <a:ext cx="53165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Выполнила: педагог дополнительного образования </a:t>
            </a:r>
          </a:p>
          <a:p>
            <a:r>
              <a:rPr lang="ru-RU" dirty="0" smtClean="0"/>
              <a:t>Алимова Алсу Рустамовна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563126"/>
            <a:ext cx="2520280" cy="1890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415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3568" y="1702223"/>
            <a:ext cx="4608512" cy="34563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32040" y="2230086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Третий квадратный узел </a:t>
            </a:r>
          </a:p>
          <a:p>
            <a:r>
              <a:rPr lang="ru-RU" sz="2400" dirty="0" smtClean="0"/>
              <a:t>снизу завязываем по той </a:t>
            </a:r>
          </a:p>
          <a:p>
            <a:r>
              <a:rPr lang="ru-RU" sz="2400" dirty="0" smtClean="0"/>
              <a:t>же схеме.</a:t>
            </a:r>
            <a:endParaRPr lang="ru-RU" sz="2400" dirty="0"/>
          </a:p>
        </p:txBody>
      </p:sp>
    </p:spTree>
  </p:cSld>
  <p:clrMapOvr>
    <a:masterClrMapping/>
  </p:clrMapOvr>
  <p:transition advTm="7005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7443"/>
            <a:ext cx="9144000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7578" y="1198684"/>
            <a:ext cx="3471847" cy="26038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96491" y="1230486"/>
            <a:ext cx="3387043" cy="25402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3608" y="4941168"/>
            <a:ext cx="7094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Вдеваем вторую бусину и оплетаем  ее так же, как первую. По той же </a:t>
            </a:r>
          </a:p>
          <a:p>
            <a:r>
              <a:rPr lang="ru-RU" dirty="0" smtClean="0"/>
              <a:t>схеме оплетаем еще 7 бусин.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807105"/>
            <a:ext cx="2444960" cy="3259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967336"/>
      </p:ext>
    </p:extLst>
  </p:cSld>
  <p:clrMapOvr>
    <a:masterClrMapping/>
  </p:clrMapOvr>
  <p:transition advTm="7082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652" y="908720"/>
            <a:ext cx="3271174" cy="41889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45323">
            <a:off x="4500346" y="1357807"/>
            <a:ext cx="4195673" cy="31467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91680" y="5373216"/>
            <a:ext cx="54682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Обрезаем рабочие нити и оплавляем их</a:t>
            </a:r>
          </a:p>
          <a:p>
            <a:r>
              <a:rPr lang="ru-RU" sz="2400" dirty="0" smtClean="0"/>
              <a:t> над пламенем свечи.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4407" y="399420"/>
            <a:ext cx="925252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15616" y="980728"/>
            <a:ext cx="67271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Складываем браслет в кольцо. Отрезаем еще </a:t>
            </a:r>
            <a:r>
              <a:rPr lang="ru-RU" sz="2400" dirty="0" smtClean="0"/>
              <a:t>20 см </a:t>
            </a:r>
            <a:r>
              <a:rPr lang="ru-RU" sz="2400" dirty="0"/>
              <a:t>шнура, </a:t>
            </a:r>
            <a:r>
              <a:rPr lang="ru-RU" sz="2400" dirty="0" smtClean="0"/>
              <a:t>перегибаем </a:t>
            </a:r>
            <a:r>
              <a:rPr lang="ru-RU" sz="2400" dirty="0"/>
              <a:t>пополам и оплетаем ими </a:t>
            </a:r>
            <a:r>
              <a:rPr lang="ru-RU" sz="2400" dirty="0" smtClean="0"/>
              <a:t>2 нити </a:t>
            </a:r>
            <a:r>
              <a:rPr lang="ru-RU" sz="2400" dirty="0"/>
              <a:t>основы. </a:t>
            </a:r>
            <a:r>
              <a:rPr lang="ru-RU" sz="2400" dirty="0" smtClean="0"/>
              <a:t>Плетем 4 квадратных </a:t>
            </a:r>
            <a:r>
              <a:rPr lang="ru-RU" sz="2400" dirty="0"/>
              <a:t>узла. 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3522" y="3056960"/>
            <a:ext cx="3360373" cy="25202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48830" y="3038817"/>
            <a:ext cx="3215242" cy="24114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32647" y="3111384"/>
            <a:ext cx="3215242" cy="2411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4407" y="399420"/>
            <a:ext cx="925252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243449" y="1196752"/>
            <a:ext cx="712419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Обрезаем рабочие нити  и оплавляем их </a:t>
            </a:r>
            <a:endParaRPr lang="ru-RU" sz="2400" dirty="0" smtClean="0"/>
          </a:p>
          <a:p>
            <a:r>
              <a:rPr lang="ru-RU" sz="2400" dirty="0" smtClean="0"/>
              <a:t>концы </a:t>
            </a:r>
            <a:r>
              <a:rPr lang="ru-RU" sz="2400" dirty="0"/>
              <a:t>свечкой.</a:t>
            </a:r>
          </a:p>
          <a:p>
            <a:r>
              <a:rPr lang="ru-RU" sz="2400" dirty="0"/>
              <a:t>Завяжем на концах рабочих нитей узелки.</a:t>
            </a:r>
          </a:p>
          <a:p>
            <a:r>
              <a:rPr lang="ru-RU" sz="2400" dirty="0"/>
              <a:t>Если потянуть за нити, браслет будет менять размер.</a:t>
            </a:r>
            <a:endParaRPr lang="ru-RU" sz="24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401" y="3068960"/>
            <a:ext cx="4800533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44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4407" y="399420"/>
            <a:ext cx="925252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243449" y="1196752"/>
            <a:ext cx="5049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Браслет готов. Спасибо за внимание!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042" y="1844824"/>
            <a:ext cx="5878421" cy="440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23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9034"/>
            <a:ext cx="9144000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Мастер-класс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23" name="Объект 2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r>
              <a:rPr lang="ru-RU" sz="1800" dirty="0"/>
              <a:t>Хотя название этого украшения звучит </a:t>
            </a:r>
            <a:r>
              <a:rPr lang="ru-RU" sz="1800" dirty="0" smtClean="0"/>
              <a:t>экзотично</a:t>
            </a:r>
            <a:r>
              <a:rPr lang="ru-RU" sz="1800" dirty="0"/>
              <a:t>, появилось оно не очень давно. Первые браслеты шамбала сделали в 1994 </a:t>
            </a:r>
            <a:r>
              <a:rPr lang="ru-RU" sz="1800" dirty="0" smtClean="0"/>
              <a:t>году </a:t>
            </a:r>
            <a:r>
              <a:rPr lang="ru-RU" sz="1800" dirty="0"/>
              <a:t>два датских дизайнера. Они вдохновлялись древними тибетскими учениями, но использовали техники современных ювелиров и мастеров бижутерии</a:t>
            </a:r>
            <a:r>
              <a:rPr lang="ru-RU" sz="1800" dirty="0" smtClean="0"/>
              <a:t>.</a:t>
            </a:r>
          </a:p>
          <a:p>
            <a:r>
              <a:rPr lang="ru-RU" sz="1800" dirty="0" smtClean="0"/>
              <a:t>Сделать </a:t>
            </a:r>
            <a:r>
              <a:rPr lang="ru-RU" sz="1800" dirty="0"/>
              <a:t>браслет </a:t>
            </a:r>
            <a:r>
              <a:rPr lang="ru-RU" sz="1800" dirty="0" smtClean="0"/>
              <a:t>Шамбала </a:t>
            </a:r>
            <a:r>
              <a:rPr lang="ru-RU" sz="1800" dirty="0"/>
              <a:t>своими руками под силу даже начинающим. </a:t>
            </a:r>
            <a:r>
              <a:rPr lang="ru-RU" sz="1800" dirty="0" smtClean="0"/>
              <a:t> </a:t>
            </a:r>
            <a:r>
              <a:rPr lang="ru-RU" sz="1800" dirty="0"/>
              <a:t>Работа и правда несложная. По сути, </a:t>
            </a:r>
            <a:r>
              <a:rPr lang="ru-RU" sz="1800" dirty="0" smtClean="0"/>
              <a:t>нужно </a:t>
            </a:r>
            <a:r>
              <a:rPr lang="ru-RU" sz="1800" dirty="0"/>
              <a:t>выбрать подходящий шнур и бусины и научиться плести квадратные узлы макраме. </a:t>
            </a:r>
            <a:endParaRPr lang="ru-RU" sz="1800" dirty="0" smtClean="0"/>
          </a:p>
          <a:p>
            <a:r>
              <a:rPr lang="ru-RU" sz="1800" dirty="0" smtClean="0"/>
              <a:t>Основным </a:t>
            </a:r>
            <a:r>
              <a:rPr lang="ru-RU" sz="1800" dirty="0"/>
              <a:t>материалом для работы является вощеная нить. Также </a:t>
            </a:r>
            <a:r>
              <a:rPr lang="ru-RU" sz="1800" dirty="0" smtClean="0"/>
              <a:t>используются </a:t>
            </a:r>
            <a:r>
              <a:rPr lang="ru-RU" sz="1800" dirty="0"/>
              <a:t>декоративные элементы – разнообразные бусины. Дети могут </a:t>
            </a:r>
            <a:r>
              <a:rPr lang="ru-RU" sz="1800" dirty="0" smtClean="0"/>
              <a:t>выбрать </a:t>
            </a:r>
            <a:r>
              <a:rPr lang="ru-RU" sz="1800" dirty="0"/>
              <a:t>бусины по своему усмотрению, проявив при этом  творческие способности и фантазию. </a:t>
            </a:r>
          </a:p>
          <a:p>
            <a:r>
              <a:rPr lang="ru-RU" sz="1800" dirty="0" smtClean="0"/>
              <a:t>С помощью мастер-класса можно создать уникальную </a:t>
            </a:r>
            <a:r>
              <a:rPr lang="ru-RU" sz="1800" dirty="0"/>
              <a:t>вещь своими руками, которая станет прекрасным подарком на любой праздник или стильным дополнением образа.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4641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7046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942874" y="1772816"/>
            <a:ext cx="344555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cs typeface="Arial" pitchFamily="34" charset="0"/>
            </a:endParaRPr>
          </a:p>
          <a:p>
            <a:endParaRPr lang="ru-RU" sz="2400" b="1" dirty="0" smtClean="0">
              <a:cs typeface="Arial" pitchFamily="34" charset="0"/>
            </a:endParaRPr>
          </a:p>
          <a:p>
            <a:r>
              <a:rPr lang="ru-RU" sz="2400" b="1" dirty="0" smtClean="0">
                <a:cs typeface="Arial" pitchFamily="34" charset="0"/>
              </a:rPr>
              <a:t>1.Вощеная нить толщиной </a:t>
            </a:r>
            <a:r>
              <a:rPr lang="ru-RU" sz="2400" b="1" dirty="0" smtClean="0">
                <a:cs typeface="Arial" pitchFamily="34" charset="0"/>
              </a:rPr>
              <a:t>1 мм -3,4 м</a:t>
            </a:r>
            <a:r>
              <a:rPr lang="ru-RU" sz="2400" b="1" dirty="0" smtClean="0">
                <a:cs typeface="Arial" pitchFamily="34" charset="0"/>
              </a:rPr>
              <a:t>.</a:t>
            </a:r>
          </a:p>
          <a:p>
            <a:r>
              <a:rPr lang="ru-RU" sz="2400" b="1" dirty="0" smtClean="0">
                <a:cs typeface="Arial" pitchFamily="34" charset="0"/>
              </a:rPr>
              <a:t>2.Бусины.</a:t>
            </a:r>
          </a:p>
          <a:p>
            <a:r>
              <a:rPr lang="ru-RU" sz="2400" b="1" dirty="0" smtClean="0">
                <a:cs typeface="Arial" pitchFamily="34" charset="0"/>
              </a:rPr>
              <a:t>3.Ножницы.</a:t>
            </a:r>
          </a:p>
          <a:p>
            <a:r>
              <a:rPr lang="ru-RU" sz="2400" b="1" dirty="0" smtClean="0">
                <a:cs typeface="Arial" pitchFamily="34" charset="0"/>
              </a:rPr>
              <a:t>4.Свеча.</a:t>
            </a:r>
          </a:p>
          <a:p>
            <a:r>
              <a:rPr lang="ru-RU" sz="2400" b="1" dirty="0" smtClean="0">
                <a:cs typeface="Arial" pitchFamily="34" charset="0"/>
              </a:rPr>
              <a:t>5.Скотч.</a:t>
            </a:r>
            <a:endParaRPr lang="ru-RU" sz="2400" b="1" dirty="0"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67744" y="980728"/>
            <a:ext cx="63903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accent2"/>
                </a:solidFill>
              </a:rPr>
              <a:t>Необходимые материалы</a:t>
            </a:r>
            <a:endParaRPr lang="ru-RU" sz="4400" dirty="0">
              <a:solidFill>
                <a:schemeClr val="accent2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592" y="1772816"/>
            <a:ext cx="3403392" cy="4537856"/>
          </a:xfrm>
          <a:prstGeom prst="rect">
            <a:avLst/>
          </a:prstGeom>
        </p:spPr>
      </p:pic>
    </p:spTree>
  </p:cSld>
  <p:clrMapOvr>
    <a:masterClrMapping/>
  </p:clrMapOvr>
  <p:transition advTm="7004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2701" y="-23617"/>
            <a:ext cx="9324528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8872" y="1059964"/>
            <a:ext cx="1990491" cy="2392999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41274" y="1067399"/>
            <a:ext cx="1817763" cy="2423684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0414" y="4147964"/>
            <a:ext cx="1807410" cy="2233364"/>
          </a:xfrm>
          <a:prstGeom prst="roundRect">
            <a:avLst>
              <a:gd name="adj" fmla="val 1626"/>
            </a:avLst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22607" y="4119582"/>
            <a:ext cx="1861561" cy="2261746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76683" y="1059965"/>
            <a:ext cx="2016224" cy="2392999"/>
          </a:xfrm>
          <a:prstGeom prst="roundRect">
            <a:avLst>
              <a:gd name="adj" fmla="val 0"/>
            </a:avLst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263756" y="140799"/>
            <a:ext cx="5917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/>
                </a:solidFill>
                <a:latin typeface="+mj-lt"/>
                <a:cs typeface="Arial" pitchFamily="34" charset="0"/>
              </a:rPr>
              <a:t>Плетение квадратного узла</a:t>
            </a:r>
            <a:endParaRPr lang="ru-RU" sz="3200" b="1" dirty="0">
              <a:solidFill>
                <a:schemeClr val="accent2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014" y="4147963"/>
            <a:ext cx="1675023" cy="223336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839748" y="372181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088872" y="1059965"/>
            <a:ext cx="359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040340" y="109490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648243" y="105996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252580" y="417149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4222608" y="4091146"/>
            <a:ext cx="390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799086" y="4171493"/>
            <a:ext cx="4059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</p:spTree>
  </p:cSld>
  <p:clrMapOvr>
    <a:masterClrMapping/>
  </p:clrMapOvr>
  <p:transition advTm="712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41704" y="-1"/>
            <a:ext cx="9433048" cy="7101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43608" y="3429001"/>
            <a:ext cx="7056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Отрезаем от шнура </a:t>
            </a:r>
            <a:r>
              <a:rPr lang="ru-RU" dirty="0" smtClean="0"/>
              <a:t>4 </a:t>
            </a:r>
            <a:r>
              <a:rPr lang="ru-RU" dirty="0" smtClean="0"/>
              <a:t>отрезка:</a:t>
            </a:r>
          </a:p>
          <a:p>
            <a:r>
              <a:rPr lang="ru-RU" dirty="0" smtClean="0"/>
              <a:t>1 -  </a:t>
            </a:r>
            <a:r>
              <a:rPr lang="ru-RU" dirty="0" smtClean="0"/>
              <a:t>длиной </a:t>
            </a:r>
            <a:r>
              <a:rPr lang="ru-RU" dirty="0" smtClean="0"/>
              <a:t>40 см</a:t>
            </a:r>
            <a:r>
              <a:rPr lang="ru-RU" dirty="0" smtClean="0"/>
              <a:t>, </a:t>
            </a:r>
            <a:r>
              <a:rPr lang="ru-RU" dirty="0" smtClean="0"/>
              <a:t>3 - по 1 м.</a:t>
            </a:r>
          </a:p>
          <a:p>
            <a:r>
              <a:rPr lang="ru-RU" dirty="0" smtClean="0"/>
              <a:t>Шнур длиной 40 см закрепляем на столе скотчем, оставляя </a:t>
            </a:r>
          </a:p>
          <a:p>
            <a:r>
              <a:rPr lang="ru-RU" dirty="0" smtClean="0"/>
              <a:t>«хвостик» 7см.</a:t>
            </a:r>
          </a:p>
          <a:p>
            <a:endParaRPr lang="ru-RU" sz="2400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52" y="467577"/>
            <a:ext cx="2112384" cy="28165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72256" y="807759"/>
            <a:ext cx="2780927" cy="20856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43608" y="4725144"/>
            <a:ext cx="77102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 шнура длиной 1м находим середину. Протягиваем его под закрепленный шнур 40 см, следя за тем, чтобы его середина находилась </a:t>
            </a:r>
          </a:p>
          <a:p>
            <a:r>
              <a:rPr lang="ru-RU" dirty="0" smtClean="0"/>
              <a:t>на месте пересечения шнуров. Из длинного шнура получились 2 рабочие нити, а из закрепленного – нить основы. Завязываем </a:t>
            </a:r>
          </a:p>
          <a:p>
            <a:r>
              <a:rPr lang="ru-RU" dirty="0" smtClean="0"/>
              <a:t>рабочими нитями  на основе квадратный узел.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40085" y="845409"/>
            <a:ext cx="2747798" cy="2060848"/>
          </a:xfrm>
          <a:prstGeom prst="rect">
            <a:avLst/>
          </a:prstGeom>
        </p:spPr>
      </p:pic>
    </p:spTree>
  </p:cSld>
  <p:clrMapOvr>
    <a:masterClrMapping/>
  </p:clrMapOvr>
  <p:transition advTm="7098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7220"/>
            <a:ext cx="9324528" cy="7533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601465" y="1841316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.</a:t>
            </a:r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3654" y="910826"/>
            <a:ext cx="3087504" cy="23156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23355" y="920551"/>
            <a:ext cx="3076389" cy="23072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95404" y="912798"/>
            <a:ext cx="3014360" cy="226077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99593" y="4221088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Берем следующую нить 1 м и завязываем второй квадратный узел под первым.  Еще один узел завязываем из третьего шнура 1 м по той же схеме.</a:t>
            </a:r>
          </a:p>
          <a:p>
            <a:r>
              <a:rPr lang="ru-RU" sz="2400" dirty="0" smtClean="0"/>
              <a:t>Получилось 3 квадратных узла.</a:t>
            </a:r>
            <a:endParaRPr lang="ru-RU" sz="2400" dirty="0"/>
          </a:p>
        </p:txBody>
      </p:sp>
    </p:spTree>
  </p:cSld>
  <p:clrMapOvr>
    <a:masterClrMapping/>
  </p:clrMapOvr>
  <p:transition advTm="702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7443"/>
            <a:ext cx="9144000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9472" y="1300200"/>
            <a:ext cx="4860032" cy="36450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76056" y="1844824"/>
            <a:ext cx="31865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Вдеваем  бусину на нить  основы,</a:t>
            </a:r>
          </a:p>
          <a:p>
            <a:r>
              <a:rPr lang="ru-RU" sz="2400" dirty="0" smtClean="0"/>
              <a:t>как показано на фото.</a:t>
            </a:r>
            <a:endParaRPr lang="ru-RU" sz="2400" dirty="0"/>
          </a:p>
        </p:txBody>
      </p:sp>
    </p:spTree>
  </p:cSld>
  <p:clrMapOvr>
    <a:masterClrMapping/>
  </p:clrMapOvr>
  <p:transition advTm="7082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47652"/>
            <a:ext cx="9144000" cy="727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214942" y="642918"/>
            <a:ext cx="36433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9138"/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55976" y="3722772"/>
            <a:ext cx="4037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83602" y="797599"/>
            <a:ext cx="3360370" cy="25202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79029" y="737515"/>
            <a:ext cx="3411724" cy="25587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10800000" flipV="1">
            <a:off x="2195736" y="4133441"/>
            <a:ext cx="54689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Берем 2 нити от верхнего квадратного </a:t>
            </a:r>
          </a:p>
          <a:p>
            <a:r>
              <a:rPr lang="ru-RU" sz="2400" dirty="0" smtClean="0"/>
              <a:t>узла и завязываем квадратный узел </a:t>
            </a:r>
          </a:p>
          <a:p>
            <a:r>
              <a:rPr lang="ru-RU" sz="2400" dirty="0" smtClean="0"/>
              <a:t>под бусиной.</a:t>
            </a:r>
            <a:endParaRPr lang="ru-RU" sz="2400" dirty="0"/>
          </a:p>
        </p:txBody>
      </p:sp>
    </p:spTree>
  </p:cSld>
  <p:clrMapOvr>
    <a:masterClrMapping/>
  </p:clrMapOvr>
  <p:transition advTm="7067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262" y="-2790"/>
            <a:ext cx="9144000" cy="598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21809" y="977303"/>
            <a:ext cx="3352123" cy="25140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60573" y="1029536"/>
            <a:ext cx="3323862" cy="24928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1600" y="4653136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27584" y="4293096"/>
            <a:ext cx="80966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Берем сверху следующие 2 нити от второго квадратного узла  и завязываем под бусиной квадратный узел.</a:t>
            </a:r>
            <a:endParaRPr lang="ru-RU" sz="2400" dirty="0"/>
          </a:p>
        </p:txBody>
      </p:sp>
    </p:spTree>
  </p:cSld>
  <p:clrMapOvr>
    <a:masterClrMapping/>
  </p:clrMapOvr>
  <p:transition advTm="7191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</TotalTime>
  <Words>429</Words>
  <Application>Microsoft Office PowerPoint</Application>
  <PresentationFormat>Экран (4:3)</PresentationFormat>
  <Paragraphs>55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Браслет Шамбала в технике «Макраме»</vt:lpstr>
      <vt:lpstr>Мастер-класс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83</cp:revision>
  <dcterms:created xsi:type="dcterms:W3CDTF">2016-10-30T12:10:07Z</dcterms:created>
  <dcterms:modified xsi:type="dcterms:W3CDTF">2024-03-24T13:42:47Z</dcterms:modified>
</cp:coreProperties>
</file>