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notesMasterIdLst>
    <p:notesMasterId r:id="rId17"/>
  </p:notesMasterIdLst>
  <p:handoutMasterIdLst>
    <p:handoutMasterId r:id="rId18"/>
  </p:handoutMasterIdLst>
  <p:sldIdLst>
    <p:sldId id="257" r:id="rId5"/>
    <p:sldId id="258" r:id="rId6"/>
    <p:sldId id="259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9" r:id="rId15"/>
    <p:sldId id="268" r:id="rId16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3C98C"/>
    <a:srgbClr val="E5F6EC"/>
    <a:srgbClr val="52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533" autoAdjust="0"/>
  </p:normalViewPr>
  <p:slideViewPr>
    <p:cSldViewPr snapToGrid="0">
      <p:cViewPr varScale="1">
        <p:scale>
          <a:sx n="114" d="100"/>
          <a:sy n="114" d="100"/>
        </p:scale>
        <p:origin x="123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6C573-8121-487C-B7E4-735E1C5AD7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6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25.png"/><Relationship Id="rId5" Type="http://schemas.openxmlformats.org/officeDocument/2006/relationships/image" Target="../media/image14.png"/><Relationship Id="rId10" Type="http://schemas.openxmlformats.org/officeDocument/2006/relationships/image" Target="../media/image12.png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9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12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5.png"/><Relationship Id="rId4" Type="http://schemas.openxmlformats.org/officeDocument/2006/relationships/image" Target="../media/image15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16.png"/><Relationship Id="rId10" Type="http://schemas.openxmlformats.org/officeDocument/2006/relationships/image" Target="../media/image8.png"/><Relationship Id="rId4" Type="http://schemas.openxmlformats.org/officeDocument/2006/relationships/image" Target="../media/image15.png"/><Relationship Id="rId9" Type="http://schemas.openxmlformats.org/officeDocument/2006/relationships/image" Target="../media/image7.png"/><Relationship Id="rId1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3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11.png"/><Relationship Id="rId12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11" Type="http://schemas.openxmlformats.org/officeDocument/2006/relationships/image" Target="../media/image13.png"/><Relationship Id="rId5" Type="http://schemas.openxmlformats.org/officeDocument/2006/relationships/image" Target="../media/image20.png"/><Relationship Id="rId1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Relationship Id="rId1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12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png"/><Relationship Id="rId11" Type="http://schemas.openxmlformats.org/officeDocument/2006/relationships/image" Target="../media/image12.png"/><Relationship Id="rId5" Type="http://schemas.openxmlformats.org/officeDocument/2006/relationships/image" Target="../media/image25.png"/><Relationship Id="rId10" Type="http://schemas.openxmlformats.org/officeDocument/2006/relationships/image" Target="../media/image16.png"/><Relationship Id="rId4" Type="http://schemas.openxmlformats.org/officeDocument/2006/relationships/image" Target="../media/image21.png"/><Relationship Id="rId9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0.png"/><Relationship Id="rId3" Type="http://schemas.openxmlformats.org/officeDocument/2006/relationships/image" Target="../media/image21.png"/><Relationship Id="rId7" Type="http://schemas.openxmlformats.org/officeDocument/2006/relationships/image" Target="../media/image14.png"/><Relationship Id="rId12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8.png"/><Relationship Id="rId5" Type="http://schemas.openxmlformats.org/officeDocument/2006/relationships/image" Target="../media/image29.png"/><Relationship Id="rId1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28.png"/><Relationship Id="rId9" Type="http://schemas.openxmlformats.org/officeDocument/2006/relationships/image" Target="../media/image18.png"/><Relationship Id="rId1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2.png"/><Relationship Id="rId3" Type="http://schemas.openxmlformats.org/officeDocument/2006/relationships/image" Target="../media/image32.png"/><Relationship Id="rId7" Type="http://schemas.openxmlformats.org/officeDocument/2006/relationships/image" Target="../media/image15.png"/><Relationship Id="rId12" Type="http://schemas.openxmlformats.org/officeDocument/2006/relationships/image" Target="../media/image9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11" Type="http://schemas.openxmlformats.org/officeDocument/2006/relationships/image" Target="../media/image8.png"/><Relationship Id="rId5" Type="http://schemas.openxmlformats.org/officeDocument/2006/relationships/image" Target="../media/image21.png"/><Relationship Id="rId15" Type="http://schemas.openxmlformats.org/officeDocument/2006/relationships/image" Target="../media/image33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7.png"/><Relationship Id="rId1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5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12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34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Relationship Id="rId1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7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12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14.png"/><Relationship Id="rId15" Type="http://schemas.openxmlformats.org/officeDocument/2006/relationships/image" Target="../media/image4.png"/><Relationship Id="rId10" Type="http://schemas.openxmlformats.org/officeDocument/2006/relationships/image" Target="../media/image13.png"/><Relationship Id="rId4" Type="http://schemas.openxmlformats.org/officeDocument/2006/relationships/image" Target="../media/image15.png"/><Relationship Id="rId9" Type="http://schemas.openxmlformats.org/officeDocument/2006/relationships/image" Target="../media/image9.png"/><Relationship Id="rId14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6774" y="1840070"/>
            <a:ext cx="7004052" cy="819125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anchor="ctr"/>
          <a:lstStyle>
            <a:lvl1pPr algn="ctr">
              <a:defRPr sz="4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2197" y="4566542"/>
            <a:ext cx="468160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524" y="775312"/>
            <a:ext cx="5552300" cy="10589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963" y="4924645"/>
            <a:ext cx="2382837" cy="156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" y="993038"/>
            <a:ext cx="1097893" cy="1168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09" y="3339076"/>
            <a:ext cx="658107" cy="24344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806" y="827326"/>
            <a:ext cx="927614" cy="1533403"/>
          </a:xfrm>
          <a:prstGeom prst="rect">
            <a:avLst/>
          </a:prstGeom>
        </p:spPr>
      </p:pic>
      <p:sp>
        <p:nvSpPr>
          <p:cNvPr id="2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286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455763" y="2987368"/>
            <a:ext cx="1166561" cy="16665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38" y="1934365"/>
            <a:ext cx="809625" cy="11811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02" y="4628999"/>
            <a:ext cx="1444277" cy="18386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80" y="1070194"/>
            <a:ext cx="975935" cy="12374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791" y="5120659"/>
            <a:ext cx="762178" cy="138271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2" y="5771341"/>
            <a:ext cx="1453058" cy="76016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167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11" y="901700"/>
            <a:ext cx="1071394" cy="12366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209" y="4405232"/>
            <a:ext cx="478603" cy="45544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12" y="4474791"/>
            <a:ext cx="1574863" cy="2004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5" y="1021967"/>
            <a:ext cx="787174" cy="11326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23" y="3314457"/>
            <a:ext cx="1053317" cy="11857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16559" y="5019404"/>
            <a:ext cx="876502" cy="1444790"/>
          </a:xfrm>
          <a:prstGeom prst="rect">
            <a:avLst/>
          </a:prstGeom>
        </p:spPr>
      </p:pic>
      <p:sp>
        <p:nvSpPr>
          <p:cNvPr id="2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786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41574" y="2868770"/>
            <a:ext cx="7004052" cy="819125"/>
          </a:xfrm>
          <a:prstGeom prst="rect">
            <a:avLst/>
          </a:prstGeom>
          <a:noFill/>
          <a:ln w="76200">
            <a:noFill/>
          </a:ln>
        </p:spPr>
        <p:txBody>
          <a:bodyPr anchor="ctr"/>
          <a:lstStyle>
            <a:lvl1pPr algn="ctr">
              <a:defRPr sz="4500" b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44" y="578113"/>
            <a:ext cx="2382837" cy="1560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1" y="2000383"/>
            <a:ext cx="628873" cy="6333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637" y="4244007"/>
            <a:ext cx="361857" cy="7446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230" y="3927341"/>
            <a:ext cx="260739" cy="7777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53" y="4338695"/>
            <a:ext cx="608174" cy="86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8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051E-6 3.33333E-6 L 0.0024 -0.7513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375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2821E-7 2.96296E-6 L -5.12821E-7 -0.25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85185E-6 L -0.00064 -0.3882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1942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641E-6 -1.85185E-6 L -0.01073 -0.77222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" y="-3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24" y="1249875"/>
            <a:ext cx="794968" cy="9175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50" y="388307"/>
            <a:ext cx="963284" cy="1221418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7857" y="1031120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5978" y="3253199"/>
            <a:ext cx="764828" cy="12556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337" y="3286275"/>
            <a:ext cx="966682" cy="138097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929" y="2306446"/>
            <a:ext cx="778330" cy="108849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208" y="4667249"/>
            <a:ext cx="1386617" cy="176525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69703" y="1249875"/>
            <a:ext cx="823391" cy="105657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873" y="5820767"/>
            <a:ext cx="1396537" cy="66183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787" y="4495604"/>
            <a:ext cx="590550" cy="56197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792" y="643051"/>
            <a:ext cx="688603" cy="77613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626" y="184370"/>
            <a:ext cx="345164" cy="7103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106" y="216245"/>
            <a:ext cx="624137" cy="62856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784" y="458988"/>
            <a:ext cx="634542" cy="435719"/>
          </a:xfrm>
          <a:prstGeom prst="rect">
            <a:avLst/>
          </a:prstGeom>
        </p:spPr>
      </p:pic>
      <p:sp>
        <p:nvSpPr>
          <p:cNvPr id="2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2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9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761" y="1202774"/>
            <a:ext cx="987469" cy="11116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7" y="1189973"/>
            <a:ext cx="746224" cy="9728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5" y="1161401"/>
            <a:ext cx="592776" cy="1152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439" y="3435037"/>
            <a:ext cx="841645" cy="1429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1" y="4751849"/>
            <a:ext cx="464188" cy="17306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05" y="5878800"/>
            <a:ext cx="1273784" cy="603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04" y="21234"/>
            <a:ext cx="842533" cy="8485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915" y="171760"/>
            <a:ext cx="266018" cy="5474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911" y="418929"/>
            <a:ext cx="854576" cy="58680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10" y="512483"/>
            <a:ext cx="633932" cy="71451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5899">
            <a:off x="8493321" y="2890748"/>
            <a:ext cx="1225797" cy="175113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478" y="2249390"/>
            <a:ext cx="555609" cy="81053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390" y="4641886"/>
            <a:ext cx="1445787" cy="18405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943" y="4512580"/>
            <a:ext cx="436776" cy="415642"/>
          </a:xfrm>
          <a:prstGeom prst="rect">
            <a:avLst/>
          </a:prstGeom>
        </p:spPr>
      </p:pic>
      <p:sp>
        <p:nvSpPr>
          <p:cNvPr id="2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805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67" y="4589599"/>
            <a:ext cx="509952" cy="1901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898" y="169079"/>
            <a:ext cx="452356" cy="16733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703" y="5212537"/>
            <a:ext cx="805593" cy="12782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73" y="4789545"/>
            <a:ext cx="573525" cy="13483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455763" y="2987368"/>
            <a:ext cx="1166561" cy="16665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38" y="1934365"/>
            <a:ext cx="809625" cy="11811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02" y="4628999"/>
            <a:ext cx="1444277" cy="1838655"/>
          </a:xfrm>
          <a:prstGeom prst="rect">
            <a:avLst/>
          </a:prstGeom>
        </p:spPr>
      </p:pic>
      <p:sp>
        <p:nvSpPr>
          <p:cNvPr id="2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6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711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50508" y="271531"/>
            <a:ext cx="1433276" cy="7467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94" y="1164272"/>
            <a:ext cx="761628" cy="9929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29136" y="4561218"/>
            <a:ext cx="644334" cy="121707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49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1" y="1045394"/>
            <a:ext cx="1058823" cy="11268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501" y="139077"/>
            <a:ext cx="619433" cy="85172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17282" y="5661939"/>
            <a:ext cx="1050490" cy="805716"/>
          </a:xfrm>
          <a:prstGeom prst="rect">
            <a:avLst/>
          </a:prstGeom>
        </p:spPr>
      </p:pic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75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01" y="51088"/>
            <a:ext cx="361857" cy="7446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159" y="2201806"/>
            <a:ext cx="616199" cy="10984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87" y="5854331"/>
            <a:ext cx="1224228" cy="6404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51" y="3676124"/>
            <a:ext cx="914010" cy="11812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1005738"/>
            <a:ext cx="1015622" cy="1172287"/>
          </a:xfrm>
          <a:prstGeom prst="rect">
            <a:avLst/>
          </a:prstGeom>
        </p:spPr>
      </p:pic>
      <p:sp>
        <p:nvSpPr>
          <p:cNvPr id="2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985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15" y="2606228"/>
            <a:ext cx="504680" cy="18815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14" y="5343524"/>
            <a:ext cx="713528" cy="11322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09" y="3105184"/>
            <a:ext cx="510457" cy="12001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143" y="1909690"/>
            <a:ext cx="634221" cy="123359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1005738"/>
            <a:ext cx="1015622" cy="1172287"/>
          </a:xfrm>
          <a:prstGeom prst="rect">
            <a:avLst/>
          </a:prstGeom>
        </p:spPr>
      </p:pic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51042" y="3888637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51042" y="4766083"/>
            <a:ext cx="2213625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739765" y="3887142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739765" y="4766083"/>
            <a:ext cx="2235393" cy="7175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1330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4.png"/><Relationship Id="rId3" Type="http://schemas.openxmlformats.org/officeDocument/2006/relationships/image" Target="../media/image24.png"/><Relationship Id="rId7" Type="http://schemas.openxmlformats.org/officeDocument/2006/relationships/image" Target="../media/image16.png"/><Relationship Id="rId12" Type="http://schemas.openxmlformats.org/officeDocument/2006/relationships/image" Target="../media/image29.png"/><Relationship Id="rId2" Type="http://schemas.openxmlformats.org/officeDocument/2006/relationships/audio" Target="../media/audio1.wav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15.png"/><Relationship Id="rId15" Type="http://schemas.openxmlformats.org/officeDocument/2006/relationships/image" Target="../media/image9.png"/><Relationship Id="rId10" Type="http://schemas.openxmlformats.org/officeDocument/2006/relationships/image" Target="../media/image41.png"/><Relationship Id="rId4" Type="http://schemas.openxmlformats.org/officeDocument/2006/relationships/image" Target="../media/image11.png"/><Relationship Id="rId9" Type="http://schemas.openxmlformats.org/officeDocument/2006/relationships/image" Target="../media/image23.png"/><Relationship Id="rId1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12" Type="http://schemas.openxmlformats.org/officeDocument/2006/relationships/image" Target="../media/image9.png"/><Relationship Id="rId17" Type="http://schemas.openxmlformats.org/officeDocument/2006/relationships/image" Target="../media/image42.jpg"/><Relationship Id="rId2" Type="http://schemas.openxmlformats.org/officeDocument/2006/relationships/audio" Target="../media/audio1.wav"/><Relationship Id="rId16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5" Type="http://schemas.openxmlformats.org/officeDocument/2006/relationships/image" Target="../media/image6.png"/><Relationship Id="rId10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Relationship Id="rId1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audio" Target="../media/audio1.wav"/><Relationship Id="rId16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13.png"/><Relationship Id="rId17" Type="http://schemas.openxmlformats.org/officeDocument/2006/relationships/audio" Target="../media/audio2.wav"/><Relationship Id="rId2" Type="http://schemas.openxmlformats.org/officeDocument/2006/relationships/audio" Target="../media/audio1.wav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16.png"/><Relationship Id="rId5" Type="http://schemas.openxmlformats.org/officeDocument/2006/relationships/image" Target="../media/image19.png"/><Relationship Id="rId15" Type="http://schemas.openxmlformats.org/officeDocument/2006/relationships/image" Target="../media/image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5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3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16.png"/><Relationship Id="rId5" Type="http://schemas.openxmlformats.org/officeDocument/2006/relationships/image" Target="../media/image21.png"/><Relationship Id="rId15" Type="http://schemas.openxmlformats.org/officeDocument/2006/relationships/audio" Target="../media/audio2.wav"/><Relationship Id="rId10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9.png"/><Relationship Id="rId18" Type="http://schemas.openxmlformats.org/officeDocument/2006/relationships/image" Target="../media/image38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8.png"/><Relationship Id="rId17" Type="http://schemas.openxmlformats.org/officeDocument/2006/relationships/audio" Target="../media/audio2.wav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16.png"/><Relationship Id="rId5" Type="http://schemas.openxmlformats.org/officeDocument/2006/relationships/image" Target="../media/image28.png"/><Relationship Id="rId15" Type="http://schemas.openxmlformats.org/officeDocument/2006/relationships/image" Target="../media/image12.png"/><Relationship Id="rId10" Type="http://schemas.openxmlformats.org/officeDocument/2006/relationships/image" Target="../media/image18.png"/><Relationship Id="rId19" Type="http://schemas.openxmlformats.org/officeDocument/2006/relationships/image" Target="../media/image39.svg"/><Relationship Id="rId4" Type="http://schemas.openxmlformats.org/officeDocument/2006/relationships/image" Target="../media/image21.png"/><Relationship Id="rId9" Type="http://schemas.openxmlformats.org/officeDocument/2006/relationships/image" Target="../media/image7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9.png"/><Relationship Id="rId18" Type="http://schemas.openxmlformats.org/officeDocument/2006/relationships/image" Target="../media/image40.jpeg"/><Relationship Id="rId3" Type="http://schemas.openxmlformats.org/officeDocument/2006/relationships/image" Target="../media/image31.png"/><Relationship Id="rId7" Type="http://schemas.openxmlformats.org/officeDocument/2006/relationships/image" Target="../media/image28.png"/><Relationship Id="rId12" Type="http://schemas.openxmlformats.org/officeDocument/2006/relationships/image" Target="../media/image8.png"/><Relationship Id="rId17" Type="http://schemas.openxmlformats.org/officeDocument/2006/relationships/audio" Target="../media/audio2.wav"/><Relationship Id="rId2" Type="http://schemas.openxmlformats.org/officeDocument/2006/relationships/audio" Target="../media/audio1.wav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32.png"/><Relationship Id="rId9" Type="http://schemas.openxmlformats.org/officeDocument/2006/relationships/image" Target="../media/image14.png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9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12" Type="http://schemas.openxmlformats.org/officeDocument/2006/relationships/image" Target="../media/image34.png"/><Relationship Id="rId2" Type="http://schemas.openxmlformats.org/officeDocument/2006/relationships/audio" Target="../media/audio1.wav"/><Relationship Id="rId16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3.png"/><Relationship Id="rId5" Type="http://schemas.openxmlformats.org/officeDocument/2006/relationships/image" Target="../media/image15.png"/><Relationship Id="rId1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21.png"/><Relationship Id="rId9" Type="http://schemas.openxmlformats.org/officeDocument/2006/relationships/image" Target="../media/image9.png"/><Relationship Id="rId1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6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audio" Target="../media/audio1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3.png"/><Relationship Id="rId5" Type="http://schemas.openxmlformats.org/officeDocument/2006/relationships/image" Target="../media/image15.png"/><Relationship Id="rId15" Type="http://schemas.openxmlformats.org/officeDocument/2006/relationships/image" Target="../media/image19.png"/><Relationship Id="rId10" Type="http://schemas.openxmlformats.org/officeDocument/2006/relationships/image" Target="../media/image9.png"/><Relationship Id="rId4" Type="http://schemas.openxmlformats.org/officeDocument/2006/relationships/image" Target="../media/image21.png"/><Relationship Id="rId9" Type="http://schemas.openxmlformats.org/officeDocument/2006/relationships/image" Target="../media/image8.png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openxmlformats.org/officeDocument/2006/relationships/image" Target="../media/image31.png"/><Relationship Id="rId7" Type="http://schemas.openxmlformats.org/officeDocument/2006/relationships/image" Target="../media/image7.png"/><Relationship Id="rId12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2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1.png"/><Relationship Id="rId9" Type="http://schemas.openxmlformats.org/officeDocument/2006/relationships/image" Target="../media/image8.png"/><Relationship Id="rId1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4913" y="1840175"/>
            <a:ext cx="6858000" cy="1790700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pPr algn="ctr"/>
            <a:r>
              <a:rPr lang="en-US" dirty="0"/>
              <a:t>In all weathers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518228" y="2810822"/>
            <a:ext cx="1166561" cy="166651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403" y="1757819"/>
            <a:ext cx="809625" cy="11811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022" y="893648"/>
            <a:ext cx="974580" cy="123746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2" y="5771341"/>
            <a:ext cx="1453058" cy="76016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Translate, please:</a:t>
            </a:r>
            <a:br>
              <a:rPr lang="en-US" dirty="0"/>
            </a:br>
            <a:r>
              <a:rPr lang="en-US" dirty="0"/>
              <a:t>There is a sofa, one big armchair, and a small coffee table in the living room.</a:t>
            </a:r>
            <a:endParaRPr lang="ru-RU" dirty="0"/>
          </a:p>
        </p:txBody>
      </p:sp>
      <p:sp>
        <p:nvSpPr>
          <p:cNvPr id="21" name="Прямоугольник 20">
            <a:hlinkClick r:id="" action="ppaction://hlinkshowjump?jump=nextslide">
              <a:snd r:embed="rId14" name="chimes.wav"/>
            </a:hlinkClick>
          </p:cNvPr>
          <p:cNvSpPr/>
          <p:nvPr/>
        </p:nvSpPr>
        <p:spPr>
          <a:xfrm>
            <a:off x="2379106" y="3809034"/>
            <a:ext cx="2216651" cy="967557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 гостиной есть диван, одно большое кресло и маленький кофейный столик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430" y="4466075"/>
            <a:ext cx="1574863" cy="20049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927" y="5108122"/>
            <a:ext cx="762178" cy="1382712"/>
          </a:xfrm>
          <a:prstGeom prst="rect">
            <a:avLst/>
          </a:prstGeom>
        </p:spPr>
      </p:pic>
      <p:sp>
        <p:nvSpPr>
          <p:cNvPr id="28" name="Текст 3"/>
          <p:cNvSpPr txBox="1">
            <a:spLocks/>
          </p:cNvSpPr>
          <p:nvPr/>
        </p:nvSpPr>
        <p:spPr>
          <a:xfrm>
            <a:off x="4780225" y="40589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 гостиной есть синий диван и кресло со столом</a:t>
            </a:r>
          </a:p>
        </p:txBody>
      </p:sp>
      <p:sp>
        <p:nvSpPr>
          <p:cNvPr id="29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 нашей кухне есть стол, стулья и шкаф для посуды</a:t>
            </a:r>
          </a:p>
        </p:txBody>
      </p:sp>
      <p:sp>
        <p:nvSpPr>
          <p:cNvPr id="30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Диван, большое кресло и шкаф есть в гостиной</a:t>
            </a:r>
          </a:p>
        </p:txBody>
      </p:sp>
    </p:spTree>
    <p:extLst>
      <p:ext uri="{BB962C8B-B14F-4D97-AF65-F5344CB8AC3E}">
        <p14:creationId xmlns:p14="http://schemas.microsoft.com/office/powerpoint/2010/main" val="3580458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1" grpId="0" animBg="1"/>
      <p:bldP spid="28" grpId="0" build="p"/>
      <p:bldP spid="29" grpId="0" build="p"/>
      <p:bldP spid="3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11" y="901700"/>
            <a:ext cx="1071394" cy="12366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209" y="4405232"/>
            <a:ext cx="478603" cy="4554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34" y="158636"/>
            <a:ext cx="652116" cy="7350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26" y="158636"/>
            <a:ext cx="339364" cy="6984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12" y="4474791"/>
            <a:ext cx="1574863" cy="20049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5" y="1021967"/>
            <a:ext cx="787174" cy="11326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23" y="3314457"/>
            <a:ext cx="1053317" cy="118573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16559" y="5019404"/>
            <a:ext cx="876502" cy="1444790"/>
          </a:xfrm>
          <a:prstGeom prst="rect">
            <a:avLst/>
          </a:prstGeom>
        </p:spPr>
      </p:pic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l"/>
            <a:r>
              <a:rPr lang="en-US" dirty="0"/>
              <a:t>What time is it now?</a:t>
            </a:r>
            <a:br>
              <a:rPr lang="en-US" dirty="0"/>
            </a:br>
            <a:endParaRPr lang="ru-RU" dirty="0"/>
          </a:p>
        </p:txBody>
      </p:sp>
      <p:sp>
        <p:nvSpPr>
          <p:cNvPr id="22" name="Прямоугольник 21">
            <a:hlinkClick r:id="" action="ppaction://hlinkshowjump?jump=nextslide">
              <a:snd r:embed="rId16" name="chimes.wav"/>
            </a:hlinkClick>
          </p:cNvPr>
          <p:cNvSpPr/>
          <p:nvPr/>
        </p:nvSpPr>
        <p:spPr>
          <a:xfrm>
            <a:off x="2379106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It is ten past ten</a:t>
            </a:r>
            <a:endParaRPr lang="ru-RU" sz="15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Текст 3"/>
          <p:cNvSpPr txBox="1">
            <a:spLocks/>
          </p:cNvSpPr>
          <p:nvPr/>
        </p:nvSpPr>
        <p:spPr>
          <a:xfrm>
            <a:off x="4780225" y="40589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is ten to ten</a:t>
            </a:r>
            <a:endParaRPr lang="ru-RU" dirty="0"/>
          </a:p>
        </p:txBody>
      </p:sp>
      <p:sp>
        <p:nvSpPr>
          <p:cNvPr id="26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is twelve o’clock</a:t>
            </a:r>
            <a:endParaRPr lang="ru-RU" dirty="0"/>
          </a:p>
        </p:txBody>
      </p:sp>
      <p:sp>
        <p:nvSpPr>
          <p:cNvPr id="27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is ten pas eleven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E0B0D8C-289A-4ECD-85AB-F1C967C13BE1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351" y="1063224"/>
            <a:ext cx="2567139" cy="256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272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2" grpId="0" animBg="1"/>
      <p:bldP spid="25" grpId="0" build="p"/>
      <p:bldP spid="26" grpId="0" build="p"/>
      <p:bldP spid="2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39193" y="1149292"/>
            <a:ext cx="7004807" cy="2437502"/>
          </a:xfrm>
          <a:prstGeom prst="rect">
            <a:avLst/>
          </a:prstGeom>
          <a:noFill/>
          <a:ln w="76200">
            <a:noFill/>
          </a:ln>
        </p:spPr>
        <p:txBody>
          <a:bodyPr anchor="ctr"/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en-US" sz="9600" b="1" dirty="0"/>
              <a:t>Good Job</a:t>
            </a:r>
            <a:r>
              <a:rPr lang="ru-RU" sz="9600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26455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Winter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24" y="1249875"/>
            <a:ext cx="794968" cy="9175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50" y="388307"/>
            <a:ext cx="963284" cy="1221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5178" y="3253199"/>
            <a:ext cx="764828" cy="12556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337" y="3286275"/>
            <a:ext cx="966682" cy="13809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929" y="2306446"/>
            <a:ext cx="778330" cy="108849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208" y="4667249"/>
            <a:ext cx="1386617" cy="17652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69703" y="1249875"/>
            <a:ext cx="823391" cy="105657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873" y="5820767"/>
            <a:ext cx="1396537" cy="6618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787" y="4495604"/>
            <a:ext cx="590550" cy="56197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792" y="643051"/>
            <a:ext cx="688603" cy="77613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626" y="184370"/>
            <a:ext cx="345164" cy="71033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106" y="216245"/>
            <a:ext cx="624137" cy="6285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784" y="458988"/>
            <a:ext cx="634542" cy="435719"/>
          </a:xfrm>
          <a:prstGeom prst="rect">
            <a:avLst/>
          </a:prstGeom>
        </p:spPr>
      </p:pic>
      <p:sp>
        <p:nvSpPr>
          <p:cNvPr id="21" name="Текст 3"/>
          <p:cNvSpPr txBox="1">
            <a:spLocks/>
          </p:cNvSpPr>
          <p:nvPr/>
        </p:nvSpPr>
        <p:spPr>
          <a:xfrm>
            <a:off x="236973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Осень</a:t>
            </a:r>
          </a:p>
        </p:txBody>
      </p:sp>
      <p:sp>
        <p:nvSpPr>
          <p:cNvPr id="22" name="Прямоугольник 21">
            <a:hlinkClick r:id="" action="ppaction://hlinkshowjump?jump=nextslide">
              <a:snd r:embed="rId16" name="chimes.wav"/>
            </a:hlinkClick>
          </p:cNvPr>
          <p:cNvSpPr/>
          <p:nvPr/>
        </p:nvSpPr>
        <p:spPr>
          <a:xfrm>
            <a:off x="4780225" y="4078370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Зима</a:t>
            </a:r>
          </a:p>
        </p:txBody>
      </p:sp>
      <p:sp>
        <p:nvSpPr>
          <p:cNvPr id="23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Лето</a:t>
            </a:r>
          </a:p>
        </p:txBody>
      </p:sp>
      <p:sp>
        <p:nvSpPr>
          <p:cNvPr id="24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Весна</a:t>
            </a:r>
          </a:p>
        </p:txBody>
      </p:sp>
    </p:spTree>
    <p:extLst>
      <p:ext uri="{BB962C8B-B14F-4D97-AF65-F5344CB8AC3E}">
        <p14:creationId xmlns:p14="http://schemas.microsoft.com/office/powerpoint/2010/main" val="3466939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 build="p"/>
      <p:bldP spid="22" grpId="0" animBg="1"/>
      <p:bldP spid="23" grpId="0" build="p"/>
      <p:bldP spid="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761" y="1202774"/>
            <a:ext cx="987469" cy="11116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7" y="1189973"/>
            <a:ext cx="746224" cy="9728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5" y="1161401"/>
            <a:ext cx="592776" cy="11529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439" y="3435037"/>
            <a:ext cx="841645" cy="14297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1" y="4751849"/>
            <a:ext cx="464188" cy="17306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05" y="5878800"/>
            <a:ext cx="1273784" cy="603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04" y="21234"/>
            <a:ext cx="842533" cy="8485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915" y="171760"/>
            <a:ext cx="266018" cy="5474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911" y="418929"/>
            <a:ext cx="854576" cy="58680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410" y="512483"/>
            <a:ext cx="633932" cy="71451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5899">
            <a:off x="8493321" y="2890748"/>
            <a:ext cx="1225797" cy="175113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478" y="2249390"/>
            <a:ext cx="555609" cy="81053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390" y="4641886"/>
            <a:ext cx="1445787" cy="18405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943" y="4512580"/>
            <a:ext cx="436776" cy="415642"/>
          </a:xfrm>
          <a:prstGeom prst="rect">
            <a:avLst/>
          </a:prstGeom>
        </p:spPr>
      </p:pic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Summer</a:t>
            </a:r>
            <a:endParaRPr lang="ru-RU" dirty="0"/>
          </a:p>
        </p:txBody>
      </p:sp>
      <p:sp>
        <p:nvSpPr>
          <p:cNvPr id="23" name="Прямоугольник 22">
            <a:hlinkClick r:id="" action="ppaction://hlinkshowjump?jump=nextslide">
              <a:snd r:embed="rId17" name="chimes.wav"/>
            </a:hlinkClick>
          </p:cNvPr>
          <p:cNvSpPr/>
          <p:nvPr/>
        </p:nvSpPr>
        <p:spPr>
          <a:xfrm>
            <a:off x="2379106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Лето</a:t>
            </a:r>
          </a:p>
        </p:txBody>
      </p:sp>
      <p:sp>
        <p:nvSpPr>
          <p:cNvPr id="26" name="Текст 3"/>
          <p:cNvSpPr txBox="1">
            <a:spLocks/>
          </p:cNvSpPr>
          <p:nvPr/>
        </p:nvSpPr>
        <p:spPr>
          <a:xfrm>
            <a:off x="4767066" y="40589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Зима</a:t>
            </a:r>
          </a:p>
        </p:txBody>
      </p:sp>
      <p:sp>
        <p:nvSpPr>
          <p:cNvPr id="27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Осень</a:t>
            </a:r>
          </a:p>
        </p:txBody>
      </p:sp>
      <p:sp>
        <p:nvSpPr>
          <p:cNvPr id="28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Весна</a:t>
            </a:r>
          </a:p>
        </p:txBody>
      </p:sp>
    </p:spTree>
    <p:extLst>
      <p:ext uri="{BB962C8B-B14F-4D97-AF65-F5344CB8AC3E}">
        <p14:creationId xmlns:p14="http://schemas.microsoft.com/office/powerpoint/2010/main" val="1057573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3" grpId="0" animBg="1"/>
      <p:bldP spid="26" grpId="0" build="p"/>
      <p:bldP spid="27" grpId="0" build="p"/>
      <p:bldP spid="2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63" y="1227549"/>
            <a:ext cx="707792" cy="9227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96" y="5812015"/>
            <a:ext cx="1432370" cy="6788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67" y="4589599"/>
            <a:ext cx="509952" cy="19012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898" y="169079"/>
            <a:ext cx="452356" cy="16733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703" y="5212537"/>
            <a:ext cx="805593" cy="12782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73" y="4789545"/>
            <a:ext cx="573525" cy="13483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50" y="30657"/>
            <a:ext cx="875714" cy="881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057">
            <a:off x="8455763" y="2987368"/>
            <a:ext cx="1166561" cy="16665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40" y="364211"/>
            <a:ext cx="862688" cy="5923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01" y="4589599"/>
            <a:ext cx="478603" cy="4554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938" y="1934365"/>
            <a:ext cx="809625" cy="11811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02" y="4628999"/>
            <a:ext cx="1444277" cy="1838655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When it is spring, we usually wear…</a:t>
            </a:r>
            <a:endParaRPr lang="ru-RU" dirty="0"/>
          </a:p>
        </p:txBody>
      </p:sp>
      <p:sp>
        <p:nvSpPr>
          <p:cNvPr id="21" name="Прямоугольник 20">
            <a:hlinkClick r:id="" action="ppaction://hlinkshowjump?jump=nextslide">
              <a:snd r:embed="rId15" name="chimes.wav"/>
            </a:hlinkClick>
          </p:cNvPr>
          <p:cNvSpPr/>
          <p:nvPr/>
        </p:nvSpPr>
        <p:spPr>
          <a:xfrm>
            <a:off x="2379106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Jacket and jeans</a:t>
            </a:r>
            <a:endParaRPr lang="ru-RU" sz="15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" name="Текст 3"/>
          <p:cNvSpPr txBox="1">
            <a:spLocks/>
          </p:cNvSpPr>
          <p:nvPr/>
        </p:nvSpPr>
        <p:spPr>
          <a:xfrm>
            <a:off x="4780225" y="4067693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Sandals with dress</a:t>
            </a:r>
            <a:endParaRPr lang="ru-RU" dirty="0"/>
          </a:p>
        </p:txBody>
      </p:sp>
      <p:sp>
        <p:nvSpPr>
          <p:cNvPr id="25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Gloves and hat</a:t>
            </a:r>
            <a:endParaRPr lang="ru-RU" dirty="0"/>
          </a:p>
        </p:txBody>
      </p:sp>
      <p:sp>
        <p:nvSpPr>
          <p:cNvPr id="26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Coat and warm jumper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4234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1" grpId="0" animBg="1"/>
      <p:bldP spid="24" grpId="0" build="p"/>
      <p:bldP spid="25" grpId="0" build="p"/>
      <p:bldP spid="2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50508" y="271531"/>
            <a:ext cx="1433276" cy="7467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94" y="1164272"/>
            <a:ext cx="761628" cy="9929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29136" y="4561218"/>
            <a:ext cx="644334" cy="121707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What is the weather like?</a:t>
            </a:r>
            <a:endParaRPr lang="ru-RU" dirty="0"/>
          </a:p>
        </p:txBody>
      </p:sp>
      <p:sp>
        <p:nvSpPr>
          <p:cNvPr id="23" name="Прямоугольник 22">
            <a:hlinkClick r:id="" action="ppaction://hlinkshowjump?jump=nextslide">
              <a:snd r:embed="rId17" name="chimes.wav"/>
            </a:hlinkClick>
          </p:cNvPr>
          <p:cNvSpPr/>
          <p:nvPr/>
        </p:nvSpPr>
        <p:spPr>
          <a:xfrm>
            <a:off x="2388743" y="4927154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It is sunny</a:t>
            </a:r>
            <a:endParaRPr lang="ru-RU" sz="15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6" name="Текст 3"/>
          <p:cNvSpPr txBox="1">
            <a:spLocks/>
          </p:cNvSpPr>
          <p:nvPr/>
        </p:nvSpPr>
        <p:spPr>
          <a:xfrm>
            <a:off x="236973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is raining</a:t>
            </a:r>
            <a:endParaRPr lang="ru-RU" dirty="0"/>
          </a:p>
        </p:txBody>
      </p:sp>
      <p:sp>
        <p:nvSpPr>
          <p:cNvPr id="27" name="Текст 3"/>
          <p:cNvSpPr txBox="1">
            <a:spLocks/>
          </p:cNvSpPr>
          <p:nvPr/>
        </p:nvSpPr>
        <p:spPr>
          <a:xfrm>
            <a:off x="478022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is windy</a:t>
            </a:r>
            <a:endParaRPr lang="ru-RU" dirty="0"/>
          </a:p>
        </p:txBody>
      </p:sp>
      <p:sp>
        <p:nvSpPr>
          <p:cNvPr id="28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is snowing</a:t>
            </a:r>
            <a:endParaRPr lang="ru-RU" dirty="0"/>
          </a:p>
        </p:txBody>
      </p:sp>
      <p:pic>
        <p:nvPicPr>
          <p:cNvPr id="3" name="Рисунок 2" descr="Солнце со сплошной заливкой">
            <a:extLst>
              <a:ext uri="{FF2B5EF4-FFF2-40B4-BE49-F238E27FC236}">
                <a16:creationId xmlns:a16="http://schemas.microsoft.com/office/drawing/2014/main" id="{66A9F08C-458D-44FB-87E0-62E26F52F00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323024" y="253767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61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3" grpId="0" animBg="1"/>
      <p:bldP spid="26" grpId="0" build="p"/>
      <p:bldP spid="27" grpId="0" build="p"/>
      <p:bldP spid="2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1" y="1045394"/>
            <a:ext cx="1058823" cy="11268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501" y="139077"/>
            <a:ext cx="619433" cy="8517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8008" y="5084280"/>
            <a:ext cx="769448" cy="13959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303" y="365427"/>
            <a:ext cx="361857" cy="74469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17282" y="5661939"/>
            <a:ext cx="1050490" cy="805716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25" name="Прямоугольник 24">
            <a:hlinkClick r:id="" action="ppaction://hlinkshowjump?jump=nextslide">
              <a:snd r:embed="rId17" name="chimes.wav"/>
            </a:hlinkClick>
          </p:cNvPr>
          <p:cNvSpPr/>
          <p:nvPr/>
        </p:nvSpPr>
        <p:spPr>
          <a:xfrm>
            <a:off x="4780226" y="49352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It is summer. The Children are swimming now.</a:t>
            </a:r>
            <a:endParaRPr lang="ru-RU" sz="15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Текст 3"/>
          <p:cNvSpPr txBox="1">
            <a:spLocks/>
          </p:cNvSpPr>
          <p:nvPr/>
        </p:nvSpPr>
        <p:spPr>
          <a:xfrm>
            <a:off x="236973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is winter. They are making a snowman</a:t>
            </a:r>
            <a:endParaRPr lang="ru-RU" dirty="0"/>
          </a:p>
        </p:txBody>
      </p:sp>
      <p:sp>
        <p:nvSpPr>
          <p:cNvPr id="22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is windy and cold. They are reading an interesting book now.</a:t>
            </a:r>
            <a:endParaRPr lang="ru-RU" dirty="0"/>
          </a:p>
        </p:txBody>
      </p:sp>
      <p:sp>
        <p:nvSpPr>
          <p:cNvPr id="28" name="Текст 3"/>
          <p:cNvSpPr txBox="1">
            <a:spLocks/>
          </p:cNvSpPr>
          <p:nvPr/>
        </p:nvSpPr>
        <p:spPr>
          <a:xfrm>
            <a:off x="476148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It is sunny. And they are having a picnic now.</a:t>
            </a:r>
            <a:endParaRPr lang="ru-RU" dirty="0"/>
          </a:p>
        </p:txBody>
      </p:sp>
      <p:pic>
        <p:nvPicPr>
          <p:cNvPr id="3" name="Рисунок 2" descr="Дети, играющие в бассейне">
            <a:extLst>
              <a:ext uri="{FF2B5EF4-FFF2-40B4-BE49-F238E27FC236}">
                <a16:creationId xmlns:a16="http://schemas.microsoft.com/office/drawing/2014/main" id="{D93B29CF-4164-44DD-B9C5-EF4B6CBCE5D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703" y="1074988"/>
            <a:ext cx="3939712" cy="262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47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5" grpId="0" animBg="1"/>
      <p:bldP spid="21" grpId="0" build="p"/>
      <p:bldP spid="22" grpId="0" build="p"/>
      <p:bldP spid="2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" y="4613205"/>
            <a:ext cx="504680" cy="18815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01" y="51088"/>
            <a:ext cx="361857" cy="7446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270" y="4591780"/>
            <a:ext cx="436679" cy="4155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159" y="2201806"/>
            <a:ext cx="616199" cy="109844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87" y="5854331"/>
            <a:ext cx="1224228" cy="6404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51" y="3676124"/>
            <a:ext cx="914010" cy="118126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1005738"/>
            <a:ext cx="1015622" cy="1172287"/>
          </a:xfrm>
          <a:prstGeom prst="rect">
            <a:avLst/>
          </a:prstGeom>
        </p:spPr>
      </p:pic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Translate the sentences:</a:t>
            </a:r>
            <a:br>
              <a:rPr lang="en-US" dirty="0"/>
            </a:br>
            <a:r>
              <a:rPr lang="en-US" dirty="0"/>
              <a:t>Hi! My name is Tom. My birthday is in autumn. I like this season, because it is very beautiful and colorful.</a:t>
            </a:r>
            <a:br>
              <a:rPr lang="en-US" dirty="0"/>
            </a:br>
            <a:endParaRPr lang="ru-RU" dirty="0"/>
          </a:p>
        </p:txBody>
      </p:sp>
      <p:sp>
        <p:nvSpPr>
          <p:cNvPr id="26" name="Прямоугольник 25">
            <a:hlinkClick r:id="" action="ppaction://hlinkshowjump?jump=nextslide">
              <a:snd r:embed="rId16" name="chimes.wav"/>
            </a:hlinkClick>
          </p:cNvPr>
          <p:cNvSpPr/>
          <p:nvPr/>
        </p:nvSpPr>
        <p:spPr>
          <a:xfrm>
            <a:off x="4780226" y="4935241"/>
            <a:ext cx="2216651" cy="1532414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Привет! Меня зовут Том. Мой день рождения осенью. Я люблю это время года, потому что он красивое и красочное.</a:t>
            </a:r>
          </a:p>
        </p:txBody>
      </p:sp>
      <p:sp>
        <p:nvSpPr>
          <p:cNvPr id="21" name="Текст 3"/>
          <p:cNvSpPr txBox="1">
            <a:spLocks/>
          </p:cNvSpPr>
          <p:nvPr/>
        </p:nvSpPr>
        <p:spPr>
          <a:xfrm>
            <a:off x="2369734" y="3838486"/>
            <a:ext cx="2235393" cy="957534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Привет! Я Том. Я люблю осень.</a:t>
            </a:r>
          </a:p>
        </p:txBody>
      </p:sp>
      <p:sp>
        <p:nvSpPr>
          <p:cNvPr id="22" name="Текст 3"/>
          <p:cNvSpPr txBox="1">
            <a:spLocks/>
          </p:cNvSpPr>
          <p:nvPr/>
        </p:nvSpPr>
        <p:spPr>
          <a:xfrm>
            <a:off x="2369734" y="49352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Добрый день! Меня зовут Том. Мне 9 лет.</a:t>
            </a:r>
          </a:p>
        </p:txBody>
      </p:sp>
      <p:sp>
        <p:nvSpPr>
          <p:cNvPr id="23" name="Текст 3"/>
          <p:cNvSpPr txBox="1">
            <a:spLocks/>
          </p:cNvSpPr>
          <p:nvPr/>
        </p:nvSpPr>
        <p:spPr>
          <a:xfrm>
            <a:off x="4780226" y="3838486"/>
            <a:ext cx="2235393" cy="957534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Привет! Я Том. Я люблю лепить снеговика и кататься на лыжах.</a:t>
            </a:r>
          </a:p>
        </p:txBody>
      </p:sp>
    </p:spTree>
    <p:extLst>
      <p:ext uri="{BB962C8B-B14F-4D97-AF65-F5344CB8AC3E}">
        <p14:creationId xmlns:p14="http://schemas.microsoft.com/office/powerpoint/2010/main" val="3065808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15" y="2606228"/>
            <a:ext cx="504680" cy="18815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633" y="1108345"/>
            <a:ext cx="614763" cy="69291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14" y="5343524"/>
            <a:ext cx="713528" cy="113220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09" y="3105184"/>
            <a:ext cx="510457" cy="120011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143" y="1909690"/>
            <a:ext cx="634221" cy="123359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" y="1005738"/>
            <a:ext cx="1015622" cy="1172287"/>
          </a:xfrm>
          <a:prstGeom prst="rect">
            <a:avLst/>
          </a:prstGeom>
        </p:spPr>
      </p:pic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Find the odd world:</a:t>
            </a:r>
            <a:br>
              <a:rPr lang="en-US" dirty="0"/>
            </a:br>
            <a:r>
              <a:rPr lang="en-US" dirty="0"/>
              <a:t>Cap-shoes-cold-sandals-gloves</a:t>
            </a:r>
            <a:endParaRPr lang="ru-RU" dirty="0"/>
          </a:p>
        </p:txBody>
      </p:sp>
      <p:sp>
        <p:nvSpPr>
          <p:cNvPr id="27" name="Прямоугольник 26">
            <a:hlinkClick r:id="" action="ppaction://hlinkshowjump?jump=nextslide">
              <a:snd r:embed="rId17" name="chimes.wav"/>
            </a:hlinkClick>
          </p:cNvPr>
          <p:cNvSpPr/>
          <p:nvPr/>
        </p:nvSpPr>
        <p:spPr>
          <a:xfrm>
            <a:off x="4780225" y="4059106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Cold</a:t>
            </a:r>
            <a:endParaRPr lang="ru-RU" sz="15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Текст 3"/>
          <p:cNvSpPr txBox="1">
            <a:spLocks/>
          </p:cNvSpPr>
          <p:nvPr/>
        </p:nvSpPr>
        <p:spPr>
          <a:xfrm>
            <a:off x="2369734" y="4078370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Cap</a:t>
            </a:r>
            <a:endParaRPr lang="ru-RU" dirty="0"/>
          </a:p>
        </p:txBody>
      </p:sp>
      <p:sp>
        <p:nvSpPr>
          <p:cNvPr id="22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Sandals</a:t>
            </a:r>
            <a:endParaRPr lang="ru-RU" dirty="0"/>
          </a:p>
        </p:txBody>
      </p:sp>
      <p:sp>
        <p:nvSpPr>
          <p:cNvPr id="23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Gloves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8645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7" grpId="0" animBg="1"/>
      <p:bldP spid="21" grpId="0" build="p"/>
      <p:bldP spid="22" grpId="0" build="p"/>
      <p:bldP spid="2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" y="993038"/>
            <a:ext cx="1097893" cy="1168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76" y="5854331"/>
            <a:ext cx="1351416" cy="6404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83" y="162447"/>
            <a:ext cx="628873" cy="6333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76" y="51088"/>
            <a:ext cx="361857" cy="7446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95" y="3052884"/>
            <a:ext cx="989802" cy="14140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51" y="351815"/>
            <a:ext cx="837849" cy="5753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743" y="1945462"/>
            <a:ext cx="883818" cy="12360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182" y="4462755"/>
            <a:ext cx="1574863" cy="20049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842" y="4556282"/>
            <a:ext cx="436679" cy="41554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09" y="3339076"/>
            <a:ext cx="658107" cy="24344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806" y="827326"/>
            <a:ext cx="927614" cy="1533403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6904925" cy="2754148"/>
          </a:xfrm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-Good morning, sir. How can I help you?</a:t>
            </a:r>
            <a:endParaRPr lang="ru-RU" dirty="0"/>
          </a:p>
        </p:txBody>
      </p:sp>
      <p:sp>
        <p:nvSpPr>
          <p:cNvPr id="20" name="Прямоугольник 19">
            <a:hlinkClick r:id="" action="ppaction://hlinkshowjump?jump=nextslide">
              <a:snd r:embed="rId14" name="chimes.wav"/>
            </a:hlinkClick>
          </p:cNvPr>
          <p:cNvSpPr/>
          <p:nvPr/>
        </p:nvSpPr>
        <p:spPr>
          <a:xfrm>
            <a:off x="2379104" y="4058941"/>
            <a:ext cx="2216651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-Good morning, I am looking for a white shirt.</a:t>
            </a:r>
            <a:endParaRPr lang="ru-RU" sz="15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" name="Текст 3"/>
          <p:cNvSpPr txBox="1">
            <a:spLocks/>
          </p:cNvSpPr>
          <p:nvPr/>
        </p:nvSpPr>
        <p:spPr>
          <a:xfrm>
            <a:off x="4780225" y="40589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-Hi, here you</a:t>
            </a:r>
            <a:endParaRPr lang="ru-RU" dirty="0"/>
          </a:p>
        </p:txBody>
      </p:sp>
      <p:sp>
        <p:nvSpPr>
          <p:cNvPr id="24" name="Текст 3"/>
          <p:cNvSpPr txBox="1">
            <a:spLocks/>
          </p:cNvSpPr>
          <p:nvPr/>
        </p:nvSpPr>
        <p:spPr>
          <a:xfrm>
            <a:off x="2369734" y="4922541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-Good evening, what is the time?</a:t>
            </a:r>
            <a:endParaRPr lang="ru-RU" dirty="0"/>
          </a:p>
        </p:txBody>
      </p:sp>
      <p:sp>
        <p:nvSpPr>
          <p:cNvPr id="25" name="Текст 3"/>
          <p:cNvSpPr txBox="1">
            <a:spLocks/>
          </p:cNvSpPr>
          <p:nvPr/>
        </p:nvSpPr>
        <p:spPr>
          <a:xfrm>
            <a:off x="4780225" y="4939854"/>
            <a:ext cx="2235393" cy="717650"/>
          </a:xfrm>
          <a:prstGeom prst="rect">
            <a:avLst/>
          </a:prstGeom>
          <a:solidFill>
            <a:schemeClr val="bg1"/>
          </a:solidFill>
          <a:ln w="28575">
            <a:solidFill>
              <a:srgbClr val="63C98C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b="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 Hello! That is fine.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260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7" presetClass="emph" presetSubtype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02E2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0" grpId="0" animBg="1"/>
      <p:bldP spid="23" grpId="0" build="p"/>
      <p:bldP spid="24" grpId="0" build="p"/>
      <p:bldP spid="25" grpId="0" build="p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D5E59A7-DF58-4F85-807F-3AA75654E97B}" vid="{8B2AD383-C7F3-454C-AC8C-DFBB819F710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E993325-FF8B-4CB4-A29A-61F7B3D856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BF3F3E-0E84-45A9-9007-9A4E7156EA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880E26-DDFD-405C-A0C2-FC59B81BC29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русскому языку Веселые человечки</Template>
  <TotalTime>113</TotalTime>
  <Words>339</Words>
  <Application>Microsoft Office PowerPoint</Application>
  <PresentationFormat>Лист A4 (210x297 мм)</PresentationFormat>
  <Paragraphs>52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Segoe UI</vt:lpstr>
      <vt:lpstr>Segoe UI Light</vt:lpstr>
      <vt:lpstr>Тема1</vt:lpstr>
      <vt:lpstr>In all weathers</vt:lpstr>
      <vt:lpstr>Winter</vt:lpstr>
      <vt:lpstr>Summer</vt:lpstr>
      <vt:lpstr>When it is spring, we usually wear…</vt:lpstr>
      <vt:lpstr>What is the weather like?</vt:lpstr>
      <vt:lpstr>Презентация PowerPoint</vt:lpstr>
      <vt:lpstr>Translate the sentences: Hi! My name is Tom. My birthday is in autumn. I like this season, because it is very beautiful and colorful. </vt:lpstr>
      <vt:lpstr>Find the odd world: Cap-shoes-cold-sandals-gloves</vt:lpstr>
      <vt:lpstr>-Good morning, sir. How can I help you?</vt:lpstr>
      <vt:lpstr>Translate, please: There is a sofa, one big armchair, and a small coffee table in the living room.</vt:lpstr>
      <vt:lpstr>What time is it now?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Дмитриев</dc:creator>
  <cp:lastModifiedBy>Александр Дмитриев</cp:lastModifiedBy>
  <cp:revision>10</cp:revision>
  <dcterms:created xsi:type="dcterms:W3CDTF">2024-03-24T11:55:25Z</dcterms:created>
  <dcterms:modified xsi:type="dcterms:W3CDTF">2024-03-24T13:51:39Z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