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7" r:id="rId12"/>
    <p:sldId id="266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350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186817-63E9-4AFF-8A03-FA2162B318C7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30D302-D166-46FD-BDD5-09E311E6F3A2}">
      <dgm:prSet phldrT="[Текст]"/>
      <dgm:spPr/>
      <dgm:t>
        <a:bodyPr/>
        <a:lstStyle/>
        <a:p>
          <a:r>
            <a:rPr lang="ru-RU" dirty="0" smtClean="0"/>
            <a:t>1-2</a:t>
          </a:r>
          <a:endParaRPr lang="ru-RU" dirty="0"/>
        </a:p>
      </dgm:t>
    </dgm:pt>
    <dgm:pt modelId="{7DB2B63C-7D1D-46DB-809C-254DBABC4473}" type="parTrans" cxnId="{AC97BA6B-C282-4D66-8944-5FD55CCEA41F}">
      <dgm:prSet/>
      <dgm:spPr/>
      <dgm:t>
        <a:bodyPr/>
        <a:lstStyle/>
        <a:p>
          <a:endParaRPr lang="ru-RU"/>
        </a:p>
      </dgm:t>
    </dgm:pt>
    <dgm:pt modelId="{250FE979-A780-4C19-9A64-ADBA5505DF0E}" type="sibTrans" cxnId="{AC97BA6B-C282-4D66-8944-5FD55CCEA41F}">
      <dgm:prSet/>
      <dgm:spPr/>
      <dgm:t>
        <a:bodyPr/>
        <a:lstStyle/>
        <a:p>
          <a:endParaRPr lang="ru-RU"/>
        </a:p>
      </dgm:t>
    </dgm:pt>
    <dgm:pt modelId="{26328A1D-7778-45A3-AFC1-BE1F84DCDD4B}">
      <dgm:prSet phldrT="[Текст]"/>
      <dgm:spPr/>
      <dgm:t>
        <a:bodyPr/>
        <a:lstStyle/>
        <a:p>
          <a:pPr algn="l"/>
          <a:r>
            <a:rPr lang="ru-RU" dirty="0" smtClean="0"/>
            <a:t>правильное, сбалансированное питание;</a:t>
          </a:r>
          <a:endParaRPr lang="ru-RU" dirty="0"/>
        </a:p>
      </dgm:t>
    </dgm:pt>
    <dgm:pt modelId="{CBF85FA5-4A36-4CA3-BFCF-E7168687AA45}" type="parTrans" cxnId="{923DDC08-BB0F-4BBE-BD29-B76F293FB115}">
      <dgm:prSet/>
      <dgm:spPr/>
      <dgm:t>
        <a:bodyPr/>
        <a:lstStyle/>
        <a:p>
          <a:endParaRPr lang="ru-RU"/>
        </a:p>
      </dgm:t>
    </dgm:pt>
    <dgm:pt modelId="{024830E9-FA8D-49ED-803D-D3D626615835}" type="sibTrans" cxnId="{923DDC08-BB0F-4BBE-BD29-B76F293FB115}">
      <dgm:prSet/>
      <dgm:spPr/>
      <dgm:t>
        <a:bodyPr/>
        <a:lstStyle/>
        <a:p>
          <a:endParaRPr lang="ru-RU"/>
        </a:p>
      </dgm:t>
    </dgm:pt>
    <dgm:pt modelId="{D3E96991-4A9D-4572-8516-4272E79B136F}">
      <dgm:prSet phldrT="[Текст]"/>
      <dgm:spPr/>
      <dgm:t>
        <a:bodyPr/>
        <a:lstStyle/>
        <a:p>
          <a:pPr algn="l"/>
          <a:r>
            <a:rPr lang="ru-RU" dirty="0" smtClean="0"/>
            <a:t>физическая активность;</a:t>
          </a:r>
          <a:endParaRPr lang="ru-RU" dirty="0"/>
        </a:p>
      </dgm:t>
    </dgm:pt>
    <dgm:pt modelId="{0B0A5A1A-630D-4165-BA13-47A5C7E7B308}" type="parTrans" cxnId="{353322EB-9142-4962-B984-5D84781F12CD}">
      <dgm:prSet/>
      <dgm:spPr/>
      <dgm:t>
        <a:bodyPr/>
        <a:lstStyle/>
        <a:p>
          <a:endParaRPr lang="ru-RU"/>
        </a:p>
      </dgm:t>
    </dgm:pt>
    <dgm:pt modelId="{FAC99DC0-1AF7-46A2-A5FF-5C3E0044B11E}" type="sibTrans" cxnId="{353322EB-9142-4962-B984-5D84781F12CD}">
      <dgm:prSet/>
      <dgm:spPr/>
      <dgm:t>
        <a:bodyPr/>
        <a:lstStyle/>
        <a:p>
          <a:endParaRPr lang="ru-RU"/>
        </a:p>
      </dgm:t>
    </dgm:pt>
    <dgm:pt modelId="{5B9D042C-31D3-4FAF-A38A-33F56E6B585B}">
      <dgm:prSet phldrT="[Текст]"/>
      <dgm:spPr/>
      <dgm:t>
        <a:bodyPr/>
        <a:lstStyle/>
        <a:p>
          <a:r>
            <a:rPr lang="ru-RU" dirty="0" smtClean="0"/>
            <a:t>3-4</a:t>
          </a:r>
          <a:endParaRPr lang="ru-RU" dirty="0"/>
        </a:p>
      </dgm:t>
    </dgm:pt>
    <dgm:pt modelId="{4F8E110A-9540-4BF1-BA98-3CFDCCFFA603}" type="parTrans" cxnId="{F246A0E8-F6F7-42CA-A4C2-3E3AFF0EE35A}">
      <dgm:prSet/>
      <dgm:spPr/>
      <dgm:t>
        <a:bodyPr/>
        <a:lstStyle/>
        <a:p>
          <a:endParaRPr lang="ru-RU"/>
        </a:p>
      </dgm:t>
    </dgm:pt>
    <dgm:pt modelId="{6456D4EB-111A-45A5-8EEB-FE89A4EFE5A2}" type="sibTrans" cxnId="{F246A0E8-F6F7-42CA-A4C2-3E3AFF0EE35A}">
      <dgm:prSet/>
      <dgm:spPr/>
      <dgm:t>
        <a:bodyPr/>
        <a:lstStyle/>
        <a:p>
          <a:endParaRPr lang="ru-RU"/>
        </a:p>
      </dgm:t>
    </dgm:pt>
    <dgm:pt modelId="{D8920929-392F-4792-9D34-407F6E1DC758}">
      <dgm:prSet phldrT="[Текст]"/>
      <dgm:spPr/>
      <dgm:t>
        <a:bodyPr/>
        <a:lstStyle/>
        <a:p>
          <a:r>
            <a:rPr lang="ru-RU" dirty="0" smtClean="0"/>
            <a:t>гигиенический уход;</a:t>
          </a:r>
          <a:endParaRPr lang="ru-RU" dirty="0"/>
        </a:p>
      </dgm:t>
    </dgm:pt>
    <dgm:pt modelId="{214BF209-4C82-4385-A8B5-10CD09401E3B}" type="parTrans" cxnId="{DC611279-AB28-4B0B-97B5-C6A4632EA9E7}">
      <dgm:prSet/>
      <dgm:spPr/>
      <dgm:t>
        <a:bodyPr/>
        <a:lstStyle/>
        <a:p>
          <a:endParaRPr lang="ru-RU"/>
        </a:p>
      </dgm:t>
    </dgm:pt>
    <dgm:pt modelId="{D822041C-2601-49DB-AFB7-21067AD1C678}" type="sibTrans" cxnId="{DC611279-AB28-4B0B-97B5-C6A4632EA9E7}">
      <dgm:prSet/>
      <dgm:spPr/>
      <dgm:t>
        <a:bodyPr/>
        <a:lstStyle/>
        <a:p>
          <a:endParaRPr lang="ru-RU"/>
        </a:p>
      </dgm:t>
    </dgm:pt>
    <dgm:pt modelId="{98A91FBB-2D4C-472B-811E-8761314E4D0E}">
      <dgm:prSet phldrT="[Текст]"/>
      <dgm:spPr/>
      <dgm:t>
        <a:bodyPr/>
        <a:lstStyle/>
        <a:p>
          <a:r>
            <a:rPr lang="ru-RU" dirty="0" smtClean="0"/>
            <a:t>соблюдение режима дня;</a:t>
          </a:r>
          <a:endParaRPr lang="ru-RU" dirty="0"/>
        </a:p>
      </dgm:t>
    </dgm:pt>
    <dgm:pt modelId="{2BFD5D3E-C46A-4D09-B5D4-7F53203E3709}" type="parTrans" cxnId="{3A94742B-124A-4C34-A1EA-8ED39B9203A4}">
      <dgm:prSet/>
      <dgm:spPr/>
      <dgm:t>
        <a:bodyPr/>
        <a:lstStyle/>
        <a:p>
          <a:endParaRPr lang="ru-RU"/>
        </a:p>
      </dgm:t>
    </dgm:pt>
    <dgm:pt modelId="{574CEE9C-6D56-4C40-A477-C7376F365982}" type="sibTrans" cxnId="{3A94742B-124A-4C34-A1EA-8ED39B9203A4}">
      <dgm:prSet/>
      <dgm:spPr/>
      <dgm:t>
        <a:bodyPr/>
        <a:lstStyle/>
        <a:p>
          <a:endParaRPr lang="ru-RU"/>
        </a:p>
      </dgm:t>
    </dgm:pt>
    <dgm:pt modelId="{52250AA8-0293-4415-A8C3-6B8FF6287592}">
      <dgm:prSet phldrT="[Текст]"/>
      <dgm:spPr/>
      <dgm:t>
        <a:bodyPr/>
        <a:lstStyle/>
        <a:p>
          <a:r>
            <a:rPr lang="ru-RU" dirty="0" smtClean="0"/>
            <a:t>5-6</a:t>
          </a:r>
          <a:endParaRPr lang="ru-RU" dirty="0"/>
        </a:p>
      </dgm:t>
    </dgm:pt>
    <dgm:pt modelId="{54FF6F06-3C7E-42AB-8F8E-22E33653D1AA}" type="parTrans" cxnId="{2142B452-5FB3-4D39-8EC6-DA635B30F860}">
      <dgm:prSet/>
      <dgm:spPr/>
      <dgm:t>
        <a:bodyPr/>
        <a:lstStyle/>
        <a:p>
          <a:endParaRPr lang="ru-RU"/>
        </a:p>
      </dgm:t>
    </dgm:pt>
    <dgm:pt modelId="{807E13FB-00A7-47B6-AF87-062DB635652A}" type="sibTrans" cxnId="{2142B452-5FB3-4D39-8EC6-DA635B30F860}">
      <dgm:prSet/>
      <dgm:spPr/>
      <dgm:t>
        <a:bodyPr/>
        <a:lstStyle/>
        <a:p>
          <a:endParaRPr lang="ru-RU"/>
        </a:p>
      </dgm:t>
    </dgm:pt>
    <dgm:pt modelId="{4D315189-B985-4390-8897-494C95CCD2A6}">
      <dgm:prSet phldrT="[Текст]"/>
      <dgm:spPr/>
      <dgm:t>
        <a:bodyPr/>
        <a:lstStyle/>
        <a:p>
          <a:r>
            <a:rPr lang="ru-RU" dirty="0" smtClean="0"/>
            <a:t>укрепление иммунитета;</a:t>
          </a:r>
          <a:endParaRPr lang="ru-RU" dirty="0"/>
        </a:p>
      </dgm:t>
    </dgm:pt>
    <dgm:pt modelId="{2B18FCE7-9E16-4800-9BE3-6294E4262FFA}" type="parTrans" cxnId="{C3087EC6-9571-4FC3-A416-0CAA4E1EFFF9}">
      <dgm:prSet/>
      <dgm:spPr/>
      <dgm:t>
        <a:bodyPr/>
        <a:lstStyle/>
        <a:p>
          <a:endParaRPr lang="ru-RU"/>
        </a:p>
      </dgm:t>
    </dgm:pt>
    <dgm:pt modelId="{179C7F4F-2558-4458-AF10-4151EE98F0DA}" type="sibTrans" cxnId="{C3087EC6-9571-4FC3-A416-0CAA4E1EFFF9}">
      <dgm:prSet/>
      <dgm:spPr/>
      <dgm:t>
        <a:bodyPr/>
        <a:lstStyle/>
        <a:p>
          <a:endParaRPr lang="ru-RU"/>
        </a:p>
      </dgm:t>
    </dgm:pt>
    <dgm:pt modelId="{13634E34-14C0-4F97-9D96-ABB86E26D38B}">
      <dgm:prSet phldrT="[Текст]"/>
      <dgm:spPr/>
      <dgm:t>
        <a:bodyPr/>
        <a:lstStyle/>
        <a:p>
          <a:r>
            <a:rPr lang="ru-RU" dirty="0" smtClean="0"/>
            <a:t>психическое и эмоциональное благополучие;</a:t>
          </a:r>
          <a:endParaRPr lang="ru-RU" dirty="0"/>
        </a:p>
      </dgm:t>
    </dgm:pt>
    <dgm:pt modelId="{57AE8097-CD64-4689-BE5E-0C4D7D357631}" type="parTrans" cxnId="{EC367590-83C8-4BD0-A91F-5D0710D4B1F9}">
      <dgm:prSet/>
      <dgm:spPr/>
      <dgm:t>
        <a:bodyPr/>
        <a:lstStyle/>
        <a:p>
          <a:endParaRPr lang="ru-RU"/>
        </a:p>
      </dgm:t>
    </dgm:pt>
    <dgm:pt modelId="{90447341-EEDA-4126-83E3-D65796E522A6}" type="sibTrans" cxnId="{EC367590-83C8-4BD0-A91F-5D0710D4B1F9}">
      <dgm:prSet/>
      <dgm:spPr/>
      <dgm:t>
        <a:bodyPr/>
        <a:lstStyle/>
        <a:p>
          <a:endParaRPr lang="ru-RU"/>
        </a:p>
      </dgm:t>
    </dgm:pt>
    <dgm:pt modelId="{5644D4FC-D2F5-49AC-B00B-94422E5CAFF8}">
      <dgm:prSet/>
      <dgm:spPr/>
      <dgm:t>
        <a:bodyPr/>
        <a:lstStyle/>
        <a:p>
          <a:r>
            <a:rPr lang="ru-RU" dirty="0" smtClean="0"/>
            <a:t>7</a:t>
          </a:r>
          <a:endParaRPr lang="ru-RU" dirty="0"/>
        </a:p>
      </dgm:t>
    </dgm:pt>
    <dgm:pt modelId="{C72327AF-90EA-489D-ACE1-A72225FDE0F9}" type="parTrans" cxnId="{FA1EBF64-26B6-4DD3-9252-AACECA2DFA7D}">
      <dgm:prSet/>
      <dgm:spPr/>
      <dgm:t>
        <a:bodyPr/>
        <a:lstStyle/>
        <a:p>
          <a:endParaRPr lang="ru-RU"/>
        </a:p>
      </dgm:t>
    </dgm:pt>
    <dgm:pt modelId="{EB676E20-D0A3-4A6D-873A-76B7A5074E41}" type="sibTrans" cxnId="{FA1EBF64-26B6-4DD3-9252-AACECA2DFA7D}">
      <dgm:prSet/>
      <dgm:spPr/>
      <dgm:t>
        <a:bodyPr/>
        <a:lstStyle/>
        <a:p>
          <a:endParaRPr lang="ru-RU"/>
        </a:p>
      </dgm:t>
    </dgm:pt>
    <dgm:pt modelId="{F0BE43CB-9695-4775-A090-34BAC1A0D9D5}">
      <dgm:prSet/>
      <dgm:spPr/>
      <dgm:t>
        <a:bodyPr/>
        <a:lstStyle/>
        <a:p>
          <a:r>
            <a:rPr lang="ru-RU" smtClean="0"/>
            <a:t>отсутствие вредных привычек</a:t>
          </a:r>
          <a:endParaRPr lang="ru-RU"/>
        </a:p>
      </dgm:t>
    </dgm:pt>
    <dgm:pt modelId="{24521026-143E-488C-A8F6-7389C5503BA8}" type="parTrans" cxnId="{032307D0-AC78-4C90-A5A4-0280AA0368D8}">
      <dgm:prSet/>
      <dgm:spPr/>
      <dgm:t>
        <a:bodyPr/>
        <a:lstStyle/>
        <a:p>
          <a:endParaRPr lang="ru-RU"/>
        </a:p>
      </dgm:t>
    </dgm:pt>
    <dgm:pt modelId="{0B99D96D-C304-4B79-8D29-4467ADF18DDA}" type="sibTrans" cxnId="{032307D0-AC78-4C90-A5A4-0280AA0368D8}">
      <dgm:prSet/>
      <dgm:spPr/>
      <dgm:t>
        <a:bodyPr/>
        <a:lstStyle/>
        <a:p>
          <a:endParaRPr lang="ru-RU"/>
        </a:p>
      </dgm:t>
    </dgm:pt>
    <dgm:pt modelId="{551F9383-0612-440C-A616-58C91C122C20}" type="pres">
      <dgm:prSet presAssocID="{04186817-63E9-4AFF-8A03-FA2162B318C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2EE9B4-F16E-46A6-A289-94E179B4E02B}" type="pres">
      <dgm:prSet presAssocID="{7130D302-D166-46FD-BDD5-09E311E6F3A2}" presName="composite" presStyleCnt="0"/>
      <dgm:spPr/>
    </dgm:pt>
    <dgm:pt modelId="{AE372189-5C4A-4154-A8D7-FD868E914B4B}" type="pres">
      <dgm:prSet presAssocID="{7130D302-D166-46FD-BDD5-09E311E6F3A2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4F4664-A493-47DB-B251-261CFDF87B1F}" type="pres">
      <dgm:prSet presAssocID="{7130D302-D166-46FD-BDD5-09E311E6F3A2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96158B-2FF0-49AD-A4C9-2CCF89AFEB31}" type="pres">
      <dgm:prSet presAssocID="{250FE979-A780-4C19-9A64-ADBA5505DF0E}" presName="sp" presStyleCnt="0"/>
      <dgm:spPr/>
    </dgm:pt>
    <dgm:pt modelId="{ACCB981A-9394-4955-8118-245185A2AD7A}" type="pres">
      <dgm:prSet presAssocID="{5B9D042C-31D3-4FAF-A38A-33F56E6B585B}" presName="composite" presStyleCnt="0"/>
      <dgm:spPr/>
    </dgm:pt>
    <dgm:pt modelId="{6642BC0B-2494-43C9-9A6F-EF0468C3FBC6}" type="pres">
      <dgm:prSet presAssocID="{5B9D042C-31D3-4FAF-A38A-33F56E6B585B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30440C-AEA0-4DC0-B174-5ADAFEDDA888}" type="pres">
      <dgm:prSet presAssocID="{5B9D042C-31D3-4FAF-A38A-33F56E6B585B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D3FB2D-269B-4934-92DE-82847760DEB1}" type="pres">
      <dgm:prSet presAssocID="{6456D4EB-111A-45A5-8EEB-FE89A4EFE5A2}" presName="sp" presStyleCnt="0"/>
      <dgm:spPr/>
    </dgm:pt>
    <dgm:pt modelId="{5B768BC2-C6BD-4E82-AF26-738FBCD6CC71}" type="pres">
      <dgm:prSet presAssocID="{52250AA8-0293-4415-A8C3-6B8FF6287592}" presName="composite" presStyleCnt="0"/>
      <dgm:spPr/>
    </dgm:pt>
    <dgm:pt modelId="{24913E1E-1D55-4603-A68B-CC23BFAA7ABB}" type="pres">
      <dgm:prSet presAssocID="{52250AA8-0293-4415-A8C3-6B8FF6287592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9E2A43-C1FE-4F0A-BC6A-43E60B20A522}" type="pres">
      <dgm:prSet presAssocID="{52250AA8-0293-4415-A8C3-6B8FF6287592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7EC076-5CE1-4B06-B52F-DDD77293C261}" type="pres">
      <dgm:prSet presAssocID="{807E13FB-00A7-47B6-AF87-062DB635652A}" presName="sp" presStyleCnt="0"/>
      <dgm:spPr/>
    </dgm:pt>
    <dgm:pt modelId="{70D40AAB-042B-4586-9193-5F45725AEC8F}" type="pres">
      <dgm:prSet presAssocID="{5644D4FC-D2F5-49AC-B00B-94422E5CAFF8}" presName="composite" presStyleCnt="0"/>
      <dgm:spPr/>
    </dgm:pt>
    <dgm:pt modelId="{E30FF13C-C641-4265-9198-88D3C4D0AF21}" type="pres">
      <dgm:prSet presAssocID="{5644D4FC-D2F5-49AC-B00B-94422E5CAFF8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DC8FA4-16C8-401E-89EF-B2D1B63525C8}" type="pres">
      <dgm:prSet presAssocID="{5644D4FC-D2F5-49AC-B00B-94422E5CAFF8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0426E2-91E6-4F62-AFC1-A0D94A3CF268}" type="presOf" srcId="{5B9D042C-31D3-4FAF-A38A-33F56E6B585B}" destId="{6642BC0B-2494-43C9-9A6F-EF0468C3FBC6}" srcOrd="0" destOrd="0" presId="urn:microsoft.com/office/officeart/2005/8/layout/chevron2"/>
    <dgm:cxn modelId="{9F070A16-3ADD-4F66-9011-2F011BCFB337}" type="presOf" srcId="{4D315189-B985-4390-8897-494C95CCD2A6}" destId="{E79E2A43-C1FE-4F0A-BC6A-43E60B20A522}" srcOrd="0" destOrd="0" presId="urn:microsoft.com/office/officeart/2005/8/layout/chevron2"/>
    <dgm:cxn modelId="{353322EB-9142-4962-B984-5D84781F12CD}" srcId="{7130D302-D166-46FD-BDD5-09E311E6F3A2}" destId="{D3E96991-4A9D-4572-8516-4272E79B136F}" srcOrd="1" destOrd="0" parTransId="{0B0A5A1A-630D-4165-BA13-47A5C7E7B308}" sibTransId="{FAC99DC0-1AF7-46A2-A5FF-5C3E0044B11E}"/>
    <dgm:cxn modelId="{C3087EC6-9571-4FC3-A416-0CAA4E1EFFF9}" srcId="{52250AA8-0293-4415-A8C3-6B8FF6287592}" destId="{4D315189-B985-4390-8897-494C95CCD2A6}" srcOrd="0" destOrd="0" parTransId="{2B18FCE7-9E16-4800-9BE3-6294E4262FFA}" sibTransId="{179C7F4F-2558-4458-AF10-4151EE98F0DA}"/>
    <dgm:cxn modelId="{032307D0-AC78-4C90-A5A4-0280AA0368D8}" srcId="{5644D4FC-D2F5-49AC-B00B-94422E5CAFF8}" destId="{F0BE43CB-9695-4775-A090-34BAC1A0D9D5}" srcOrd="0" destOrd="0" parTransId="{24521026-143E-488C-A8F6-7389C5503BA8}" sibTransId="{0B99D96D-C304-4B79-8D29-4467ADF18DDA}"/>
    <dgm:cxn modelId="{62F385CB-650A-4F68-B5E5-E4313C88A084}" type="presOf" srcId="{D3E96991-4A9D-4572-8516-4272E79B136F}" destId="{954F4664-A493-47DB-B251-261CFDF87B1F}" srcOrd="0" destOrd="1" presId="urn:microsoft.com/office/officeart/2005/8/layout/chevron2"/>
    <dgm:cxn modelId="{1BFB4171-93F9-4439-AEE1-F283C44E605A}" type="presOf" srcId="{D8920929-392F-4792-9D34-407F6E1DC758}" destId="{0F30440C-AEA0-4DC0-B174-5ADAFEDDA888}" srcOrd="0" destOrd="0" presId="urn:microsoft.com/office/officeart/2005/8/layout/chevron2"/>
    <dgm:cxn modelId="{69F1FB10-CB7F-4D4E-B0F7-1704F8519FAC}" type="presOf" srcId="{52250AA8-0293-4415-A8C3-6B8FF6287592}" destId="{24913E1E-1D55-4603-A68B-CC23BFAA7ABB}" srcOrd="0" destOrd="0" presId="urn:microsoft.com/office/officeart/2005/8/layout/chevron2"/>
    <dgm:cxn modelId="{AC97BA6B-C282-4D66-8944-5FD55CCEA41F}" srcId="{04186817-63E9-4AFF-8A03-FA2162B318C7}" destId="{7130D302-D166-46FD-BDD5-09E311E6F3A2}" srcOrd="0" destOrd="0" parTransId="{7DB2B63C-7D1D-46DB-809C-254DBABC4473}" sibTransId="{250FE979-A780-4C19-9A64-ADBA5505DF0E}"/>
    <dgm:cxn modelId="{95C5F1A3-ABBC-4068-8B20-B40D653DCC50}" type="presOf" srcId="{13634E34-14C0-4F97-9D96-ABB86E26D38B}" destId="{E79E2A43-C1FE-4F0A-BC6A-43E60B20A522}" srcOrd="0" destOrd="1" presId="urn:microsoft.com/office/officeart/2005/8/layout/chevron2"/>
    <dgm:cxn modelId="{923DDC08-BB0F-4BBE-BD29-B76F293FB115}" srcId="{7130D302-D166-46FD-BDD5-09E311E6F3A2}" destId="{26328A1D-7778-45A3-AFC1-BE1F84DCDD4B}" srcOrd="0" destOrd="0" parTransId="{CBF85FA5-4A36-4CA3-BFCF-E7168687AA45}" sibTransId="{024830E9-FA8D-49ED-803D-D3D626615835}"/>
    <dgm:cxn modelId="{34D5B998-B024-4F4D-8DCB-C2406F95FF92}" type="presOf" srcId="{5644D4FC-D2F5-49AC-B00B-94422E5CAFF8}" destId="{E30FF13C-C641-4265-9198-88D3C4D0AF21}" srcOrd="0" destOrd="0" presId="urn:microsoft.com/office/officeart/2005/8/layout/chevron2"/>
    <dgm:cxn modelId="{22F8BF51-D157-4B18-998A-C0442DB27F07}" type="presOf" srcId="{F0BE43CB-9695-4775-A090-34BAC1A0D9D5}" destId="{E9DC8FA4-16C8-401E-89EF-B2D1B63525C8}" srcOrd="0" destOrd="0" presId="urn:microsoft.com/office/officeart/2005/8/layout/chevron2"/>
    <dgm:cxn modelId="{FA1EBF64-26B6-4DD3-9252-AACECA2DFA7D}" srcId="{04186817-63E9-4AFF-8A03-FA2162B318C7}" destId="{5644D4FC-D2F5-49AC-B00B-94422E5CAFF8}" srcOrd="3" destOrd="0" parTransId="{C72327AF-90EA-489D-ACE1-A72225FDE0F9}" sibTransId="{EB676E20-D0A3-4A6D-873A-76B7A5074E41}"/>
    <dgm:cxn modelId="{2142B452-5FB3-4D39-8EC6-DA635B30F860}" srcId="{04186817-63E9-4AFF-8A03-FA2162B318C7}" destId="{52250AA8-0293-4415-A8C3-6B8FF6287592}" srcOrd="2" destOrd="0" parTransId="{54FF6F06-3C7E-42AB-8F8E-22E33653D1AA}" sibTransId="{807E13FB-00A7-47B6-AF87-062DB635652A}"/>
    <dgm:cxn modelId="{DC611279-AB28-4B0B-97B5-C6A4632EA9E7}" srcId="{5B9D042C-31D3-4FAF-A38A-33F56E6B585B}" destId="{D8920929-392F-4792-9D34-407F6E1DC758}" srcOrd="0" destOrd="0" parTransId="{214BF209-4C82-4385-A8B5-10CD09401E3B}" sibTransId="{D822041C-2601-49DB-AFB7-21067AD1C678}"/>
    <dgm:cxn modelId="{95453847-476A-4675-8C79-FC45BBC850FE}" type="presOf" srcId="{98A91FBB-2D4C-472B-811E-8761314E4D0E}" destId="{0F30440C-AEA0-4DC0-B174-5ADAFEDDA888}" srcOrd="0" destOrd="1" presId="urn:microsoft.com/office/officeart/2005/8/layout/chevron2"/>
    <dgm:cxn modelId="{D096F340-A509-4755-AE02-69C6825DD494}" type="presOf" srcId="{04186817-63E9-4AFF-8A03-FA2162B318C7}" destId="{551F9383-0612-440C-A616-58C91C122C20}" srcOrd="0" destOrd="0" presId="urn:microsoft.com/office/officeart/2005/8/layout/chevron2"/>
    <dgm:cxn modelId="{EC367590-83C8-4BD0-A91F-5D0710D4B1F9}" srcId="{52250AA8-0293-4415-A8C3-6B8FF6287592}" destId="{13634E34-14C0-4F97-9D96-ABB86E26D38B}" srcOrd="1" destOrd="0" parTransId="{57AE8097-CD64-4689-BE5E-0C4D7D357631}" sibTransId="{90447341-EEDA-4126-83E3-D65796E522A6}"/>
    <dgm:cxn modelId="{F246A0E8-F6F7-42CA-A4C2-3E3AFF0EE35A}" srcId="{04186817-63E9-4AFF-8A03-FA2162B318C7}" destId="{5B9D042C-31D3-4FAF-A38A-33F56E6B585B}" srcOrd="1" destOrd="0" parTransId="{4F8E110A-9540-4BF1-BA98-3CFDCCFFA603}" sibTransId="{6456D4EB-111A-45A5-8EEB-FE89A4EFE5A2}"/>
    <dgm:cxn modelId="{AA83923A-0C0B-4402-92B9-6EB83C0D03BD}" type="presOf" srcId="{7130D302-D166-46FD-BDD5-09E311E6F3A2}" destId="{AE372189-5C4A-4154-A8D7-FD868E914B4B}" srcOrd="0" destOrd="0" presId="urn:microsoft.com/office/officeart/2005/8/layout/chevron2"/>
    <dgm:cxn modelId="{BEBA5019-A3CA-440C-BFA6-28A6FC1EA901}" type="presOf" srcId="{26328A1D-7778-45A3-AFC1-BE1F84DCDD4B}" destId="{954F4664-A493-47DB-B251-261CFDF87B1F}" srcOrd="0" destOrd="0" presId="urn:microsoft.com/office/officeart/2005/8/layout/chevron2"/>
    <dgm:cxn modelId="{3A94742B-124A-4C34-A1EA-8ED39B9203A4}" srcId="{5B9D042C-31D3-4FAF-A38A-33F56E6B585B}" destId="{98A91FBB-2D4C-472B-811E-8761314E4D0E}" srcOrd="1" destOrd="0" parTransId="{2BFD5D3E-C46A-4D09-B5D4-7F53203E3709}" sibTransId="{574CEE9C-6D56-4C40-A477-C7376F365982}"/>
    <dgm:cxn modelId="{F690226B-1358-4F78-AA34-C0B81644B4C4}" type="presParOf" srcId="{551F9383-0612-440C-A616-58C91C122C20}" destId="{392EE9B4-F16E-46A6-A289-94E179B4E02B}" srcOrd="0" destOrd="0" presId="urn:microsoft.com/office/officeart/2005/8/layout/chevron2"/>
    <dgm:cxn modelId="{8D5EDDF6-C9D6-4D94-9618-FB6DF27C438F}" type="presParOf" srcId="{392EE9B4-F16E-46A6-A289-94E179B4E02B}" destId="{AE372189-5C4A-4154-A8D7-FD868E914B4B}" srcOrd="0" destOrd="0" presId="urn:microsoft.com/office/officeart/2005/8/layout/chevron2"/>
    <dgm:cxn modelId="{9EF3CF49-45A0-41C5-BAB3-D37811652F94}" type="presParOf" srcId="{392EE9B4-F16E-46A6-A289-94E179B4E02B}" destId="{954F4664-A493-47DB-B251-261CFDF87B1F}" srcOrd="1" destOrd="0" presId="urn:microsoft.com/office/officeart/2005/8/layout/chevron2"/>
    <dgm:cxn modelId="{E9306D4A-468F-46AF-A269-FE17B5F05160}" type="presParOf" srcId="{551F9383-0612-440C-A616-58C91C122C20}" destId="{A896158B-2FF0-49AD-A4C9-2CCF89AFEB31}" srcOrd="1" destOrd="0" presId="urn:microsoft.com/office/officeart/2005/8/layout/chevron2"/>
    <dgm:cxn modelId="{30239C31-2566-4378-8B37-34E605CC70F8}" type="presParOf" srcId="{551F9383-0612-440C-A616-58C91C122C20}" destId="{ACCB981A-9394-4955-8118-245185A2AD7A}" srcOrd="2" destOrd="0" presId="urn:microsoft.com/office/officeart/2005/8/layout/chevron2"/>
    <dgm:cxn modelId="{223DBF73-AA8C-45E2-918C-2B91468072FB}" type="presParOf" srcId="{ACCB981A-9394-4955-8118-245185A2AD7A}" destId="{6642BC0B-2494-43C9-9A6F-EF0468C3FBC6}" srcOrd="0" destOrd="0" presId="urn:microsoft.com/office/officeart/2005/8/layout/chevron2"/>
    <dgm:cxn modelId="{7A426673-C56F-40FF-86AE-471844F389ED}" type="presParOf" srcId="{ACCB981A-9394-4955-8118-245185A2AD7A}" destId="{0F30440C-AEA0-4DC0-B174-5ADAFEDDA888}" srcOrd="1" destOrd="0" presId="urn:microsoft.com/office/officeart/2005/8/layout/chevron2"/>
    <dgm:cxn modelId="{7D5AEAF8-2DD3-48E4-AC16-1523D629254D}" type="presParOf" srcId="{551F9383-0612-440C-A616-58C91C122C20}" destId="{5AD3FB2D-269B-4934-92DE-82847760DEB1}" srcOrd="3" destOrd="0" presId="urn:microsoft.com/office/officeart/2005/8/layout/chevron2"/>
    <dgm:cxn modelId="{D669AE21-93FE-48AA-9E81-C4A61B76809A}" type="presParOf" srcId="{551F9383-0612-440C-A616-58C91C122C20}" destId="{5B768BC2-C6BD-4E82-AF26-738FBCD6CC71}" srcOrd="4" destOrd="0" presId="urn:microsoft.com/office/officeart/2005/8/layout/chevron2"/>
    <dgm:cxn modelId="{88E3E47D-C85C-42D3-B202-D67272B97279}" type="presParOf" srcId="{5B768BC2-C6BD-4E82-AF26-738FBCD6CC71}" destId="{24913E1E-1D55-4603-A68B-CC23BFAA7ABB}" srcOrd="0" destOrd="0" presId="urn:microsoft.com/office/officeart/2005/8/layout/chevron2"/>
    <dgm:cxn modelId="{73EF2A29-6133-427A-8563-1CE922F8A26F}" type="presParOf" srcId="{5B768BC2-C6BD-4E82-AF26-738FBCD6CC71}" destId="{E79E2A43-C1FE-4F0A-BC6A-43E60B20A522}" srcOrd="1" destOrd="0" presId="urn:microsoft.com/office/officeart/2005/8/layout/chevron2"/>
    <dgm:cxn modelId="{7596008C-4574-4AA3-8595-6B204C4391C7}" type="presParOf" srcId="{551F9383-0612-440C-A616-58C91C122C20}" destId="{167EC076-5CE1-4B06-B52F-DDD77293C261}" srcOrd="5" destOrd="0" presId="urn:microsoft.com/office/officeart/2005/8/layout/chevron2"/>
    <dgm:cxn modelId="{CECEF023-270A-4C40-B26E-35BC3B3C9E93}" type="presParOf" srcId="{551F9383-0612-440C-A616-58C91C122C20}" destId="{70D40AAB-042B-4586-9193-5F45725AEC8F}" srcOrd="6" destOrd="0" presId="urn:microsoft.com/office/officeart/2005/8/layout/chevron2"/>
    <dgm:cxn modelId="{54654B7C-A338-4F86-8ACE-834385A8FACE}" type="presParOf" srcId="{70D40AAB-042B-4586-9193-5F45725AEC8F}" destId="{E30FF13C-C641-4265-9198-88D3C4D0AF21}" srcOrd="0" destOrd="0" presId="urn:microsoft.com/office/officeart/2005/8/layout/chevron2"/>
    <dgm:cxn modelId="{CF0E02D9-3D1A-4621-BDC7-2A38B8B7613A}" type="presParOf" srcId="{70D40AAB-042B-4586-9193-5F45725AEC8F}" destId="{E9DC8FA4-16C8-401E-89EF-B2D1B63525C8}" srcOrd="1" destOrd="0" presId="urn:microsoft.com/office/officeart/2005/8/layout/chevr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F8DF105-8142-4A7D-985D-C7EF639F9B41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358C20A-230F-4FE5-82CB-F123ECF200A6}">
      <dgm:prSet phldrT="[Текст]" custT="1"/>
      <dgm:spPr/>
      <dgm:t>
        <a:bodyPr/>
        <a:lstStyle/>
        <a:p>
          <a:r>
            <a:rPr lang="ru-RU" sz="1400" dirty="0" smtClean="0"/>
            <a:t>Федеральный проект «Укрепление общественного здоровья», субъекты Российской Федерации проводят мероприятия, направленные на профилактику вредных привычек: «Полезные и вредные привычки», «Как энергетики разрушают организм», «Здоровый образ жизни» и др.</a:t>
          </a:r>
          <a:endParaRPr lang="ru-RU" sz="1400" dirty="0"/>
        </a:p>
      </dgm:t>
    </dgm:pt>
    <dgm:pt modelId="{C70411D8-F18F-47D5-8491-5FC9B88F877A}" type="parTrans" cxnId="{EB8DB90B-FB16-4B97-AEA3-EA9181A009AA}">
      <dgm:prSet/>
      <dgm:spPr/>
      <dgm:t>
        <a:bodyPr/>
        <a:lstStyle/>
        <a:p>
          <a:endParaRPr lang="ru-RU"/>
        </a:p>
      </dgm:t>
    </dgm:pt>
    <dgm:pt modelId="{1E1801C0-FC51-488C-AF8C-067A06F8024B}" type="sibTrans" cxnId="{EB8DB90B-FB16-4B97-AEA3-EA9181A009AA}">
      <dgm:prSet/>
      <dgm:spPr/>
      <dgm:t>
        <a:bodyPr/>
        <a:lstStyle/>
        <a:p>
          <a:endParaRPr lang="ru-RU"/>
        </a:p>
      </dgm:t>
    </dgm:pt>
    <dgm:pt modelId="{98E6FB07-1616-4964-BA18-2A970AE9E22F}">
      <dgm:prSet phldrT="[Текст]" custT="1"/>
      <dgm:spPr/>
      <dgm:t>
        <a:bodyPr/>
        <a:lstStyle/>
        <a:p>
          <a:r>
            <a:rPr lang="ru-RU" sz="1600" dirty="0" smtClean="0"/>
            <a:t>Федеральный проект «Спорт – норма жизни». Создание для всех категорий и групп населения условий для занятий физической культурой и спортом, массовым спортом.</a:t>
          </a:r>
          <a:endParaRPr lang="ru-RU" sz="1600" dirty="0"/>
        </a:p>
      </dgm:t>
    </dgm:pt>
    <dgm:pt modelId="{54E29D73-1C4B-47BD-864C-B1131709DC7B}" type="parTrans" cxnId="{C5522466-EDBB-43B5-A64C-E5D0035DA6B5}">
      <dgm:prSet/>
      <dgm:spPr/>
      <dgm:t>
        <a:bodyPr/>
        <a:lstStyle/>
        <a:p>
          <a:endParaRPr lang="ru-RU"/>
        </a:p>
      </dgm:t>
    </dgm:pt>
    <dgm:pt modelId="{8E23C3FD-B7A6-4C33-B5CA-236F7756A824}" type="sibTrans" cxnId="{C5522466-EDBB-43B5-A64C-E5D0035DA6B5}">
      <dgm:prSet/>
      <dgm:spPr/>
      <dgm:t>
        <a:bodyPr/>
        <a:lstStyle/>
        <a:p>
          <a:endParaRPr lang="ru-RU"/>
        </a:p>
      </dgm:t>
    </dgm:pt>
    <dgm:pt modelId="{E5950CC5-E7CB-4B01-81AA-3740FB81A5FF}">
      <dgm:prSet/>
      <dgm:spPr/>
      <dgm:t>
        <a:bodyPr/>
        <a:lstStyle/>
        <a:p>
          <a:r>
            <a:rPr lang="ru-RU" dirty="0" smtClean="0"/>
            <a:t>Федеральный проект «Старшее поколение». Разработка и реализация программы системной поддержки и повышения качества жизни граждан старшего поколения.</a:t>
          </a:r>
          <a:endParaRPr lang="ru-RU" dirty="0"/>
        </a:p>
      </dgm:t>
    </dgm:pt>
    <dgm:pt modelId="{DB709CF0-08F6-4D3C-A248-887FB31F9F48}" type="parTrans" cxnId="{9999CD78-7024-4E5C-AB07-A315E256AA55}">
      <dgm:prSet/>
      <dgm:spPr/>
      <dgm:t>
        <a:bodyPr/>
        <a:lstStyle/>
        <a:p>
          <a:endParaRPr lang="ru-RU"/>
        </a:p>
      </dgm:t>
    </dgm:pt>
    <dgm:pt modelId="{2AD59EC9-4EFC-429E-9CA9-07089FB7B992}" type="sibTrans" cxnId="{9999CD78-7024-4E5C-AB07-A315E256AA55}">
      <dgm:prSet/>
      <dgm:spPr/>
      <dgm:t>
        <a:bodyPr/>
        <a:lstStyle/>
        <a:p>
          <a:endParaRPr lang="ru-RU"/>
        </a:p>
      </dgm:t>
    </dgm:pt>
    <dgm:pt modelId="{3E2128B0-F6BB-439D-AED2-502A4625176C}">
      <dgm:prSet custT="1"/>
      <dgm:spPr/>
      <dgm:t>
        <a:bodyPr/>
        <a:lstStyle/>
        <a:p>
          <a:r>
            <a:rPr lang="ru-RU" sz="1100" dirty="0" smtClean="0"/>
            <a:t>Федеральный проект «Формирование здорового образа жизни». Проект направлен на увеличение числа граждан, ответственно относящихся к своему здоровью и ведущих здоровый образ жизни, в том числе тех, кто систематически занимается физической культурой и спортом, снижение потребления табака, совершенствование законодательства в области рекламы, связанного с алкоголем, табаком, нерациональным питанием.</a:t>
          </a:r>
          <a:endParaRPr lang="ru-RU" sz="1100" dirty="0"/>
        </a:p>
      </dgm:t>
    </dgm:pt>
    <dgm:pt modelId="{6F9546D7-3D0B-4CE3-93C7-D6EE8F98B616}" type="parTrans" cxnId="{532775D0-1BEE-473F-B3A9-5C4A5E9246D3}">
      <dgm:prSet/>
      <dgm:spPr/>
      <dgm:t>
        <a:bodyPr/>
        <a:lstStyle/>
        <a:p>
          <a:endParaRPr lang="ru-RU"/>
        </a:p>
      </dgm:t>
    </dgm:pt>
    <dgm:pt modelId="{0B1E050D-3206-4946-ABB3-5803B5127B0B}" type="sibTrans" cxnId="{532775D0-1BEE-473F-B3A9-5C4A5E9246D3}">
      <dgm:prSet/>
      <dgm:spPr/>
      <dgm:t>
        <a:bodyPr/>
        <a:lstStyle/>
        <a:p>
          <a:endParaRPr lang="ru-RU"/>
        </a:p>
      </dgm:t>
    </dgm:pt>
    <dgm:pt modelId="{A3EFFC48-E3D5-4BB0-BA80-8978A7BE1DE7}" type="pres">
      <dgm:prSet presAssocID="{4F8DF105-8142-4A7D-985D-C7EF639F9B41}" presName="Name0" presStyleCnt="0">
        <dgm:presLayoutVars>
          <dgm:dir/>
          <dgm:resizeHandles val="exact"/>
        </dgm:presLayoutVars>
      </dgm:prSet>
      <dgm:spPr/>
    </dgm:pt>
    <dgm:pt modelId="{2E62368F-5F0B-4851-B827-0F44F479C491}" type="pres">
      <dgm:prSet presAssocID="{E358C20A-230F-4FE5-82CB-F123ECF200A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918392-BE0F-4991-BB63-4FF3D4C1966B}" type="pres">
      <dgm:prSet presAssocID="{1E1801C0-FC51-488C-AF8C-067A06F8024B}" presName="sibTrans" presStyleCnt="0"/>
      <dgm:spPr/>
    </dgm:pt>
    <dgm:pt modelId="{44ED9E8D-4BD2-49B5-BEC5-3FFE9A90C8C0}" type="pres">
      <dgm:prSet presAssocID="{98E6FB07-1616-4964-BA18-2A970AE9E22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806BEB-7413-47CB-B238-58198309D9DD}" type="pres">
      <dgm:prSet presAssocID="{8E23C3FD-B7A6-4C33-B5CA-236F7756A824}" presName="sibTrans" presStyleCnt="0"/>
      <dgm:spPr/>
    </dgm:pt>
    <dgm:pt modelId="{6FC3BAF0-5C61-4DDB-AD34-38F741DCE5E4}" type="pres">
      <dgm:prSet presAssocID="{3E2128B0-F6BB-439D-AED2-502A4625176C}" presName="node" presStyleLbl="node1" presStyleIdx="2" presStyleCnt="4">
        <dgm:presLayoutVars>
          <dgm:bulletEnabled val="1"/>
        </dgm:presLayoutVars>
      </dgm:prSet>
      <dgm:spPr/>
    </dgm:pt>
    <dgm:pt modelId="{D38076ED-4ECF-4210-8022-D51AB626B6B3}" type="pres">
      <dgm:prSet presAssocID="{0B1E050D-3206-4946-ABB3-5803B5127B0B}" presName="sibTrans" presStyleCnt="0"/>
      <dgm:spPr/>
    </dgm:pt>
    <dgm:pt modelId="{045D020B-AB46-4C2A-98B0-390C880E76A5}" type="pres">
      <dgm:prSet presAssocID="{E5950CC5-E7CB-4B01-81AA-3740FB81A5FF}" presName="node" presStyleLbl="node1" presStyleIdx="3" presStyleCnt="4">
        <dgm:presLayoutVars>
          <dgm:bulletEnabled val="1"/>
        </dgm:presLayoutVars>
      </dgm:prSet>
      <dgm:spPr/>
    </dgm:pt>
  </dgm:ptLst>
  <dgm:cxnLst>
    <dgm:cxn modelId="{532775D0-1BEE-473F-B3A9-5C4A5E9246D3}" srcId="{4F8DF105-8142-4A7D-985D-C7EF639F9B41}" destId="{3E2128B0-F6BB-439D-AED2-502A4625176C}" srcOrd="2" destOrd="0" parTransId="{6F9546D7-3D0B-4CE3-93C7-D6EE8F98B616}" sibTransId="{0B1E050D-3206-4946-ABB3-5803B5127B0B}"/>
    <dgm:cxn modelId="{19F9FE90-7C2A-4CA9-8BA8-E4DB3D33888F}" type="presOf" srcId="{3E2128B0-F6BB-439D-AED2-502A4625176C}" destId="{6FC3BAF0-5C61-4DDB-AD34-38F741DCE5E4}" srcOrd="0" destOrd="0" presId="urn:microsoft.com/office/officeart/2005/8/layout/hList6"/>
    <dgm:cxn modelId="{C3833DD4-4ED7-44C0-BA4C-EDD54F430BCC}" type="presOf" srcId="{98E6FB07-1616-4964-BA18-2A970AE9E22F}" destId="{44ED9E8D-4BD2-49B5-BEC5-3FFE9A90C8C0}" srcOrd="0" destOrd="0" presId="urn:microsoft.com/office/officeart/2005/8/layout/hList6"/>
    <dgm:cxn modelId="{9999CD78-7024-4E5C-AB07-A315E256AA55}" srcId="{4F8DF105-8142-4A7D-985D-C7EF639F9B41}" destId="{E5950CC5-E7CB-4B01-81AA-3740FB81A5FF}" srcOrd="3" destOrd="0" parTransId="{DB709CF0-08F6-4D3C-A248-887FB31F9F48}" sibTransId="{2AD59EC9-4EFC-429E-9CA9-07089FB7B992}"/>
    <dgm:cxn modelId="{C5522466-EDBB-43B5-A64C-E5D0035DA6B5}" srcId="{4F8DF105-8142-4A7D-985D-C7EF639F9B41}" destId="{98E6FB07-1616-4964-BA18-2A970AE9E22F}" srcOrd="1" destOrd="0" parTransId="{54E29D73-1C4B-47BD-864C-B1131709DC7B}" sibTransId="{8E23C3FD-B7A6-4C33-B5CA-236F7756A824}"/>
    <dgm:cxn modelId="{594BED58-4234-49EF-AC46-E5E177B0FE7A}" type="presOf" srcId="{4F8DF105-8142-4A7D-985D-C7EF639F9B41}" destId="{A3EFFC48-E3D5-4BB0-BA80-8978A7BE1DE7}" srcOrd="0" destOrd="0" presId="urn:microsoft.com/office/officeart/2005/8/layout/hList6"/>
    <dgm:cxn modelId="{C50B86C5-00A5-477E-BC14-8467C89F4311}" type="presOf" srcId="{E5950CC5-E7CB-4B01-81AA-3740FB81A5FF}" destId="{045D020B-AB46-4C2A-98B0-390C880E76A5}" srcOrd="0" destOrd="0" presId="urn:microsoft.com/office/officeart/2005/8/layout/hList6"/>
    <dgm:cxn modelId="{EB8DB90B-FB16-4B97-AEA3-EA9181A009AA}" srcId="{4F8DF105-8142-4A7D-985D-C7EF639F9B41}" destId="{E358C20A-230F-4FE5-82CB-F123ECF200A6}" srcOrd="0" destOrd="0" parTransId="{C70411D8-F18F-47D5-8491-5FC9B88F877A}" sibTransId="{1E1801C0-FC51-488C-AF8C-067A06F8024B}"/>
    <dgm:cxn modelId="{DFFAB218-0A29-428C-8E73-B5DEB4D2619C}" type="presOf" srcId="{E358C20A-230F-4FE5-82CB-F123ECF200A6}" destId="{2E62368F-5F0B-4851-B827-0F44F479C491}" srcOrd="0" destOrd="0" presId="urn:microsoft.com/office/officeart/2005/8/layout/hList6"/>
    <dgm:cxn modelId="{356819FF-3CDB-44FD-98DA-CA924FD2AA1B}" type="presParOf" srcId="{A3EFFC48-E3D5-4BB0-BA80-8978A7BE1DE7}" destId="{2E62368F-5F0B-4851-B827-0F44F479C491}" srcOrd="0" destOrd="0" presId="urn:microsoft.com/office/officeart/2005/8/layout/hList6"/>
    <dgm:cxn modelId="{7B305B35-8B6A-4D81-8878-BD8F39CA1C68}" type="presParOf" srcId="{A3EFFC48-E3D5-4BB0-BA80-8978A7BE1DE7}" destId="{55918392-BE0F-4991-BB63-4FF3D4C1966B}" srcOrd="1" destOrd="0" presId="urn:microsoft.com/office/officeart/2005/8/layout/hList6"/>
    <dgm:cxn modelId="{FEC17A43-2695-4EA6-83A9-03DEC33E63CF}" type="presParOf" srcId="{A3EFFC48-E3D5-4BB0-BA80-8978A7BE1DE7}" destId="{44ED9E8D-4BD2-49B5-BEC5-3FFE9A90C8C0}" srcOrd="2" destOrd="0" presId="urn:microsoft.com/office/officeart/2005/8/layout/hList6"/>
    <dgm:cxn modelId="{7FE0F308-5152-4DDE-BCFA-386D6BA48EAC}" type="presParOf" srcId="{A3EFFC48-E3D5-4BB0-BA80-8978A7BE1DE7}" destId="{A3806BEB-7413-47CB-B238-58198309D9DD}" srcOrd="3" destOrd="0" presId="urn:microsoft.com/office/officeart/2005/8/layout/hList6"/>
    <dgm:cxn modelId="{805D9967-B5D0-429A-8CE5-1FDA0088DA6F}" type="presParOf" srcId="{A3EFFC48-E3D5-4BB0-BA80-8978A7BE1DE7}" destId="{6FC3BAF0-5C61-4DDB-AD34-38F741DCE5E4}" srcOrd="4" destOrd="0" presId="urn:microsoft.com/office/officeart/2005/8/layout/hList6"/>
    <dgm:cxn modelId="{8E466209-A222-42E6-B062-C1194D4C1C6A}" type="presParOf" srcId="{A3EFFC48-E3D5-4BB0-BA80-8978A7BE1DE7}" destId="{D38076ED-4ECF-4210-8022-D51AB626B6B3}" srcOrd="5" destOrd="0" presId="urn:microsoft.com/office/officeart/2005/8/layout/hList6"/>
    <dgm:cxn modelId="{6A34E2A6-B89B-4699-B41D-168E9CD06C9D}" type="presParOf" srcId="{A3EFFC48-E3D5-4BB0-BA80-8978A7BE1DE7}" destId="{045D020B-AB46-4C2A-98B0-390C880E76A5}" srcOrd="6" destOrd="0" presId="urn:microsoft.com/office/officeart/2005/8/layout/hList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60" y="6000768"/>
            <a:ext cx="6400800" cy="423850"/>
          </a:xfrm>
        </p:spPr>
        <p:txBody>
          <a:bodyPr>
            <a:normAutofit/>
          </a:bodyPr>
          <a:lstStyle/>
          <a:p>
            <a:r>
              <a:rPr lang="ru-RU" dirty="0" err="1" smtClean="0"/>
              <a:t>Ефременко</a:t>
            </a:r>
            <a:r>
              <a:rPr lang="ru-RU" dirty="0" smtClean="0"/>
              <a:t> Е.В., преподаватель ГПОУ МПТ</a:t>
            </a:r>
            <a:endParaRPr lang="ru-RU" dirty="0"/>
          </a:p>
        </p:txBody>
      </p:sp>
      <p:pic>
        <p:nvPicPr>
          <p:cNvPr id="1026" name="Picture 2" descr="C:\Users\Markus\Desktop\healthycountry_37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592" y="97460"/>
            <a:ext cx="8889564" cy="5831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>
            <a:normAutofit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</a:rPr>
              <a:t>последствия вредных </a:t>
            </a:r>
            <a:r>
              <a:rPr lang="ru-RU" sz="2800" i="1" dirty="0" smtClean="0">
                <a:solidFill>
                  <a:srgbClr val="FF0000"/>
                </a:solidFill>
              </a:rPr>
              <a:t>привычек: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7239000" cy="552706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i="1" dirty="0" smtClean="0"/>
              <a:t>развитие </a:t>
            </a:r>
            <a:r>
              <a:rPr lang="ru-RU" i="1" dirty="0" smtClean="0"/>
              <a:t>психологической зависимости; </a:t>
            </a:r>
            <a:endParaRPr lang="ru-RU" i="1" dirty="0" smtClean="0"/>
          </a:p>
          <a:p>
            <a:pPr algn="just"/>
            <a:r>
              <a:rPr lang="ru-RU" i="1" dirty="0" smtClean="0"/>
              <a:t>появление </a:t>
            </a:r>
            <a:r>
              <a:rPr lang="ru-RU" i="1" dirty="0" smtClean="0"/>
              <a:t>проблем с </a:t>
            </a:r>
            <a:r>
              <a:rPr lang="ru-RU" i="1" dirty="0" err="1" smtClean="0"/>
              <a:t>сердечно-сосудистой</a:t>
            </a:r>
            <a:r>
              <a:rPr lang="ru-RU" i="1" dirty="0" smtClean="0"/>
              <a:t> </a:t>
            </a:r>
            <a:r>
              <a:rPr lang="ru-RU" i="1" dirty="0" smtClean="0"/>
              <a:t>системой;</a:t>
            </a:r>
          </a:p>
          <a:p>
            <a:pPr algn="just"/>
            <a:r>
              <a:rPr lang="ru-RU" i="1" dirty="0" smtClean="0"/>
              <a:t>нарушение </a:t>
            </a:r>
            <a:r>
              <a:rPr lang="ru-RU" i="1" dirty="0" smtClean="0"/>
              <a:t>мозговой </a:t>
            </a:r>
            <a:r>
              <a:rPr lang="ru-RU" i="1" dirty="0" smtClean="0"/>
              <a:t>деятельности;</a:t>
            </a:r>
          </a:p>
          <a:p>
            <a:pPr algn="just"/>
            <a:r>
              <a:rPr lang="ru-RU" i="1" dirty="0" smtClean="0"/>
              <a:t> </a:t>
            </a:r>
            <a:r>
              <a:rPr lang="ru-RU" i="1" dirty="0" smtClean="0"/>
              <a:t>снижение иммунитета; </a:t>
            </a:r>
            <a:endParaRPr lang="ru-RU" i="1" dirty="0" smtClean="0"/>
          </a:p>
          <a:p>
            <a:pPr algn="just"/>
            <a:r>
              <a:rPr lang="ru-RU" i="1" dirty="0" smtClean="0"/>
              <a:t>отравление </a:t>
            </a:r>
            <a:r>
              <a:rPr lang="ru-RU" i="1" dirty="0" smtClean="0"/>
              <a:t>организма токсическими веществами; </a:t>
            </a:r>
            <a:endParaRPr lang="ru-RU" i="1" dirty="0" smtClean="0"/>
          </a:p>
          <a:p>
            <a:pPr algn="just"/>
            <a:r>
              <a:rPr lang="ru-RU" i="1" dirty="0" smtClean="0"/>
              <a:t>негативное </a:t>
            </a:r>
            <a:r>
              <a:rPr lang="ru-RU" i="1" dirty="0" smtClean="0"/>
              <a:t>влияние на печень; </a:t>
            </a:r>
            <a:endParaRPr lang="ru-RU" i="1" dirty="0" smtClean="0"/>
          </a:p>
          <a:p>
            <a:pPr algn="just"/>
            <a:r>
              <a:rPr lang="ru-RU" i="1" dirty="0" smtClean="0"/>
              <a:t>повышение </a:t>
            </a:r>
            <a:r>
              <a:rPr lang="ru-RU" i="1" dirty="0" smtClean="0"/>
              <a:t>риска развития патологий у будущих детей. </a:t>
            </a:r>
          </a:p>
          <a:p>
            <a:pPr algn="just">
              <a:buNone/>
            </a:pPr>
            <a:r>
              <a:rPr lang="ru-RU" i="1" dirty="0" smtClean="0"/>
              <a:t>– </a:t>
            </a:r>
            <a:r>
              <a:rPr lang="ru-RU" b="1" i="1" dirty="0" smtClean="0"/>
              <a:t>Как забота о своем здоровье связана с заботой о здоровье других людей? </a:t>
            </a:r>
          </a:p>
          <a:p>
            <a:pPr algn="just">
              <a:buNone/>
            </a:pPr>
            <a:r>
              <a:rPr lang="ru-RU" b="1" i="1" dirty="0" smtClean="0"/>
              <a:t>– Почему важно проходить регулярные медицинские осмотры? </a:t>
            </a: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Чек-лист для прохождения медицинского осмотра в возрасте от 15 до 18 лет</a:t>
            </a:r>
            <a:endParaRPr lang="ru-RU" sz="2400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39000"/>
              </a:tblGrid>
              <a:tr h="31907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Врачи, необходимые к посещению: </a:t>
                      </a:r>
                      <a:r>
                        <a:rPr kumimoji="0" lang="ru-RU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2214554"/>
          <a:ext cx="4857784" cy="434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162"/>
                <a:gridCol w="428062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Девушки</a:t>
                      </a:r>
                      <a:r>
                        <a:rPr lang="ru-RU" baseline="0" dirty="0" smtClean="0"/>
                        <a:t> и юноши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Педиатр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Детский хирург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Детский стоматолог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Детский эндокринолог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Невролог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Травматолог-ортопед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Офтальмолог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Оториноларинголог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Акушер-гинеколог (девушки)  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Детский </a:t>
                      </a:r>
                      <a:r>
                        <a:rPr kumimoji="0" lang="ru-RU" sz="18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уролог-андролог</a:t>
                      </a: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(юноши)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Психиатр подростковый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677513" y="2285992"/>
            <a:ext cx="2394949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Необходимые </a:t>
            </a:r>
            <a:r>
              <a:rPr lang="ru-RU" sz="1600" b="1" dirty="0" smtClean="0"/>
              <a:t>анализы:</a:t>
            </a:r>
          </a:p>
          <a:p>
            <a:pPr algn="ctr"/>
            <a:endParaRPr lang="ru-RU" sz="1600" b="1" dirty="0" smtClean="0"/>
          </a:p>
          <a:p>
            <a:pPr marL="342900" indent="-342900">
              <a:buAutoNum type="arabicPeriod"/>
            </a:pPr>
            <a:r>
              <a:rPr lang="ru-RU" sz="1600" dirty="0" smtClean="0"/>
              <a:t>Общий </a:t>
            </a:r>
            <a:r>
              <a:rPr lang="ru-RU" sz="1600" dirty="0" smtClean="0"/>
              <a:t>анализ </a:t>
            </a:r>
            <a:r>
              <a:rPr lang="ru-RU" sz="1600" dirty="0" smtClean="0"/>
              <a:t>крови</a:t>
            </a:r>
          </a:p>
          <a:p>
            <a:pPr marL="342900" indent="-342900">
              <a:buFontTx/>
              <a:buAutoNum type="arabicPeriod"/>
            </a:pPr>
            <a:r>
              <a:rPr lang="ru-RU" sz="1600" dirty="0" smtClean="0"/>
              <a:t>Общий анализ мочи 	</a:t>
            </a:r>
          </a:p>
          <a:p>
            <a:pPr marL="342900" indent="-342900">
              <a:buFontTx/>
              <a:buAutoNum type="arabicPeriod"/>
            </a:pPr>
            <a:r>
              <a:rPr lang="ru-RU" sz="1600" dirty="0" smtClean="0"/>
              <a:t>Электрокардиография 	</a:t>
            </a:r>
          </a:p>
          <a:p>
            <a:pPr marL="342900" indent="-342900" algn="ctr"/>
            <a:r>
              <a:rPr lang="ru-RU" sz="1600" dirty="0" smtClean="0"/>
              <a:t> </a:t>
            </a:r>
            <a:r>
              <a:rPr lang="ru-RU" sz="1600" dirty="0" smtClean="0"/>
              <a:t>	</a:t>
            </a:r>
          </a:p>
          <a:p>
            <a:pPr algn="ctr"/>
            <a:endParaRPr lang="ru-RU" sz="1600" b="1" dirty="0" smtClean="0"/>
          </a:p>
          <a:p>
            <a:pPr algn="r"/>
            <a:r>
              <a:rPr lang="ru-RU" sz="1600" b="1" dirty="0" smtClean="0"/>
              <a:t> </a:t>
            </a:r>
            <a:r>
              <a:rPr lang="ru-RU" b="1" dirty="0" smtClean="0"/>
              <a:t>	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8143900" cy="623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85720" y="428604"/>
            <a:ext cx="4572000" cy="3785652"/>
          </a:xfrm>
          <a:prstGeom prst="rect">
            <a:avLst/>
          </a:prstGeom>
          <a:solidFill>
            <a:schemeClr val="accent6"/>
          </a:solidFill>
        </p:spPr>
        <p:txBody>
          <a:bodyPr>
            <a:spAutoFit/>
          </a:bodyPr>
          <a:lstStyle/>
          <a:p>
            <a:pPr algn="just"/>
            <a:r>
              <a:rPr lang="ru-RU" sz="2000" i="1" dirty="0" smtClean="0"/>
              <a:t>– Какие бы вы проекты предложили для поддержания и укрепления здоровья граждан? </a:t>
            </a:r>
            <a:endParaRPr lang="ru-RU" sz="2000" i="1" dirty="0" smtClean="0"/>
          </a:p>
          <a:p>
            <a:pPr algn="just"/>
            <a:r>
              <a:rPr lang="ru-RU" sz="2000" i="1" dirty="0" smtClean="0"/>
              <a:t>– Как вы думаете, что такое профессиональное здоровье? </a:t>
            </a:r>
          </a:p>
          <a:p>
            <a:pPr algn="just"/>
            <a:r>
              <a:rPr lang="ru-RU" sz="2000" i="1" dirty="0" smtClean="0"/>
              <a:t>– Что нужно человеку для того, чтобы сохранять профессиональное долголетие? </a:t>
            </a:r>
          </a:p>
          <a:p>
            <a:pPr algn="just"/>
            <a:r>
              <a:rPr lang="ru-RU" sz="2000" i="1" dirty="0" smtClean="0"/>
              <a:t>– Расскажите, знаете ли вы о рисках для здоровья, которые могут быть у выбранной вами профессии?</a:t>
            </a:r>
            <a:endParaRPr lang="ru-RU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проекты для поддержания и укрепления здоровья</a:t>
            </a:r>
            <a:endParaRPr lang="ru-RU" sz="2400" dirty="0">
              <a:solidFill>
                <a:srgbClr val="FF000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14282" y="1142984"/>
          <a:ext cx="7715304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285728"/>
            <a:ext cx="7929618" cy="6429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857620" y="571480"/>
            <a:ext cx="42148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Здоровье </a:t>
            </a:r>
            <a:r>
              <a:rPr lang="ru-RU" b="1" dirty="0" smtClean="0"/>
              <a:t>является основополагающей ценностью человека, профессиональная трудоспособность напрямую зависит от здоровья человека. </a:t>
            </a:r>
            <a:endParaRPr lang="ru-RU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arkus\Desktop\slide_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7447" t="7692" r="3630" b="8791"/>
          <a:stretch>
            <a:fillRect/>
          </a:stretch>
        </p:blipFill>
        <p:spPr bwMode="auto">
          <a:xfrm>
            <a:off x="253761" y="135562"/>
            <a:ext cx="7747263" cy="6436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3719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7 апреля – Всемирный день здоровья! 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855" t="27219" r="6379" b="32984"/>
          <a:stretch>
            <a:fillRect/>
          </a:stretch>
        </p:blipFill>
        <p:spPr bwMode="auto">
          <a:xfrm>
            <a:off x="5357818" y="3929042"/>
            <a:ext cx="3579838" cy="29289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000108"/>
            <a:ext cx="2432019" cy="16240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714620"/>
            <a:ext cx="2477981" cy="17716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4786322"/>
            <a:ext cx="2833018" cy="189070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Прямоугольник 7"/>
          <p:cNvSpPr/>
          <p:nvPr/>
        </p:nvSpPr>
        <p:spPr>
          <a:xfrm>
            <a:off x="2857488" y="1142984"/>
            <a:ext cx="507209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В этот день проводится множество мероприятий для того, чтобы люди могли понять, как много значит здоровье в их жизни. В этот день в России традиционно проходят массовые занятия физкультурой, процедуры закаливания, </a:t>
            </a:r>
            <a:r>
              <a:rPr lang="ru-RU" dirty="0" err="1" smtClean="0"/>
              <a:t>флешмобы</a:t>
            </a:r>
            <a:r>
              <a:rPr lang="ru-RU" dirty="0" smtClean="0"/>
              <a:t> с участием спортсменов, врачей, деятелей искусства. Спортивные организации устраивают забеги на короткие и длинные дистанции.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7239000" cy="4846320"/>
          </a:xfrm>
        </p:spPr>
        <p:txBody>
          <a:bodyPr/>
          <a:lstStyle/>
          <a:p>
            <a:pPr algn="just"/>
            <a:r>
              <a:rPr lang="ru-RU" i="1" dirty="0" smtClean="0"/>
              <a:t>Считаете ли вы здоровье одной из главных ценностей человека? Почему? </a:t>
            </a:r>
          </a:p>
          <a:p>
            <a:pPr algn="just"/>
            <a:r>
              <a:rPr lang="ru-RU" i="1" dirty="0" smtClean="0"/>
              <a:t>Зачем человеку сохранять своё здоровье? На что это влияет? </a:t>
            </a:r>
            <a:endParaRPr lang="ru-RU" dirty="0"/>
          </a:p>
        </p:txBody>
      </p:sp>
      <p:pic>
        <p:nvPicPr>
          <p:cNvPr id="3074" name="Picture 2" descr="C:\Users\Markus\Desktop\1614840581_93_p_fon_zdorovii_obraz_zhizni_1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571744"/>
            <a:ext cx="7786742" cy="389337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Markus\Desktop\1696463280_gas-kvas-com-p-kartinki-pro-zozh-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715084"/>
            <a:ext cx="3461164" cy="34553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 rot="21046515">
            <a:off x="285720" y="428604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dirty="0" smtClean="0"/>
              <a:t>Здоровье – залог и условие полноценной жизни. 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 rot="1243791">
            <a:off x="3538261" y="168612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dirty="0" smtClean="0"/>
              <a:t>Качество жизни человека напрямую зависит от его здоровья. 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5429264"/>
            <a:ext cx="72866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/>
              <a:t>Здоровье является бесценным достоянием не только каждого человека, но и общества в целом.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По определению ВОЗ, здоровье человека — это … 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142984"/>
            <a:ext cx="3809703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071546"/>
            <a:ext cx="3267500" cy="2179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4000504"/>
            <a:ext cx="3071834" cy="2044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500034" y="3429000"/>
            <a:ext cx="30652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Физическое благополучие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3429000"/>
            <a:ext cx="3073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Ментальное благополучие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428860" y="6286520"/>
            <a:ext cx="30588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Социальное благополучие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394316"/>
          </a:xfrm>
        </p:spPr>
        <p:txBody>
          <a:bodyPr>
            <a:normAutofit/>
          </a:bodyPr>
          <a:lstStyle/>
          <a:p>
            <a:pPr algn="ctr"/>
            <a:r>
              <a:rPr lang="ru-RU" sz="2400" i="1" dirty="0" smtClean="0">
                <a:solidFill>
                  <a:srgbClr val="FF0000"/>
                </a:solidFill>
              </a:rPr>
              <a:t>Аспекты ЗОЖ </a:t>
            </a:r>
            <a:endParaRPr lang="ru-RU" sz="2400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857232"/>
          <a:ext cx="7686700" cy="5599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8862148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42844" y="214290"/>
            <a:ext cx="62865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2000" i="1" dirty="0" smtClean="0"/>
              <a:t>Ведете ли вы здоровый образ жизни? Из чего он состоит? 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i="1" dirty="0" smtClean="0"/>
              <a:t>Какие у вас есть полезные для здоровья привычки? 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i="1" dirty="0" smtClean="0"/>
              <a:t>Занимаетесь ли вы спортом? 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i="1" dirty="0" smtClean="0"/>
              <a:t>Сколько часов в сутки спите? 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i="1" dirty="0" smtClean="0"/>
              <a:t>Регулярно ли питаетесь? Считаете ли свое питание сбалансированным? </a:t>
            </a:r>
          </a:p>
          <a:p>
            <a:pPr algn="just">
              <a:buFont typeface="Wingdings" pitchFamily="2" charset="2"/>
              <a:buChar char="v"/>
            </a:pPr>
            <a:r>
              <a:rPr lang="ru-RU" sz="2000" i="1" dirty="0" smtClean="0"/>
              <a:t>Много ли времени проводите в смартфоне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3719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З</a:t>
            </a:r>
            <a:r>
              <a:rPr lang="ru-RU" sz="2800" dirty="0" smtClean="0">
                <a:solidFill>
                  <a:srgbClr val="FF0000"/>
                </a:solidFill>
              </a:rPr>
              <a:t>доровые </a:t>
            </a:r>
            <a:r>
              <a:rPr lang="ru-RU" sz="2800" dirty="0" smtClean="0">
                <a:solidFill>
                  <a:srgbClr val="FF0000"/>
                </a:solidFill>
              </a:rPr>
              <a:t>привычки: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7239000" cy="5527066"/>
          </a:xfrm>
        </p:spPr>
        <p:txBody>
          <a:bodyPr/>
          <a:lstStyle/>
          <a:p>
            <a:pPr algn="just"/>
            <a:r>
              <a:rPr lang="ru-RU" dirty="0" smtClean="0"/>
              <a:t>регулярное </a:t>
            </a:r>
            <a:r>
              <a:rPr lang="ru-RU" dirty="0" smtClean="0"/>
              <a:t>питание, </a:t>
            </a:r>
            <a:endParaRPr lang="ru-RU" dirty="0" smtClean="0"/>
          </a:p>
          <a:p>
            <a:pPr algn="just"/>
            <a:r>
              <a:rPr lang="ru-RU" dirty="0" smtClean="0"/>
              <a:t>употребление </a:t>
            </a:r>
            <a:r>
              <a:rPr lang="ru-RU" dirty="0" smtClean="0"/>
              <a:t>достаточного количества воды, </a:t>
            </a:r>
            <a:endParaRPr lang="ru-RU" dirty="0" smtClean="0"/>
          </a:p>
          <a:p>
            <a:pPr algn="just"/>
            <a:r>
              <a:rPr lang="ru-RU" dirty="0" smtClean="0"/>
              <a:t>неупотребление </a:t>
            </a:r>
            <a:r>
              <a:rPr lang="ru-RU" dirty="0" smtClean="0"/>
              <a:t>вредной пищи, в том числе </a:t>
            </a:r>
            <a:r>
              <a:rPr lang="ru-RU" dirty="0" err="1" smtClean="0"/>
              <a:t>фастфуда</a:t>
            </a:r>
            <a:r>
              <a:rPr lang="ru-RU" dirty="0" smtClean="0"/>
              <a:t>, </a:t>
            </a:r>
            <a:endParaRPr lang="ru-RU" dirty="0" smtClean="0"/>
          </a:p>
          <a:p>
            <a:pPr algn="just"/>
            <a:r>
              <a:rPr lang="ru-RU" dirty="0" smtClean="0"/>
              <a:t>посещение </a:t>
            </a:r>
            <a:r>
              <a:rPr lang="ru-RU" dirty="0" smtClean="0"/>
              <a:t>спортивных секций, </a:t>
            </a:r>
            <a:endParaRPr lang="ru-RU" dirty="0" smtClean="0"/>
          </a:p>
          <a:p>
            <a:pPr algn="just"/>
            <a:r>
              <a:rPr lang="ru-RU" dirty="0" smtClean="0"/>
              <a:t>сохранение </a:t>
            </a:r>
            <a:r>
              <a:rPr lang="ru-RU" dirty="0" smtClean="0"/>
              <a:t>психического </a:t>
            </a:r>
            <a:r>
              <a:rPr lang="ru-RU" dirty="0" smtClean="0"/>
              <a:t>здоровья, </a:t>
            </a:r>
          </a:p>
          <a:p>
            <a:pPr algn="just"/>
            <a:r>
              <a:rPr lang="ru-RU" dirty="0" smtClean="0"/>
              <a:t>соблюдение </a:t>
            </a:r>
            <a:r>
              <a:rPr lang="ru-RU" dirty="0" smtClean="0"/>
              <a:t>режима дня, прежде всего, режима </a:t>
            </a:r>
            <a:r>
              <a:rPr lang="ru-RU" dirty="0" smtClean="0"/>
              <a:t>сна,</a:t>
            </a:r>
          </a:p>
          <a:p>
            <a:pPr algn="just"/>
            <a:r>
              <a:rPr lang="ru-RU" smtClean="0"/>
              <a:t>сбалансированное питание.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3719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вредные привычки: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7715304" cy="545562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курение сигарет,</a:t>
            </a:r>
          </a:p>
          <a:p>
            <a:r>
              <a:rPr lang="ru-RU" dirty="0" smtClean="0"/>
              <a:t>употребление </a:t>
            </a:r>
            <a:r>
              <a:rPr lang="ru-RU" dirty="0" smtClean="0"/>
              <a:t>алкогольных напитков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 smtClean="0"/>
              <a:t>употребление энергетиков и газированных напитков, </a:t>
            </a:r>
            <a:endParaRPr lang="ru-RU" dirty="0" smtClean="0"/>
          </a:p>
          <a:p>
            <a:r>
              <a:rPr lang="ru-RU" dirty="0" smtClean="0"/>
              <a:t>курение </a:t>
            </a:r>
            <a:r>
              <a:rPr lang="ru-RU" dirty="0" err="1" smtClean="0"/>
              <a:t>вейпов</a:t>
            </a:r>
            <a:r>
              <a:rPr lang="ru-RU" dirty="0" smtClean="0"/>
              <a:t> (электронных испарителей</a:t>
            </a:r>
            <a:r>
              <a:rPr lang="ru-RU" dirty="0" smtClean="0"/>
              <a:t>),</a:t>
            </a:r>
          </a:p>
          <a:p>
            <a:r>
              <a:rPr lang="ru-RU" dirty="0" smtClean="0"/>
              <a:t>чрезмерно </a:t>
            </a:r>
            <a:r>
              <a:rPr lang="ru-RU" dirty="0" smtClean="0"/>
              <a:t>долгое проведение времени в компьютере, телефоне. </a:t>
            </a:r>
          </a:p>
          <a:p>
            <a:pPr>
              <a:buNone/>
            </a:pPr>
            <a:r>
              <a:rPr lang="ru-RU" i="1" dirty="0" smtClean="0"/>
              <a:t>– Какими могут быть последствия вредных привычек? </a:t>
            </a:r>
          </a:p>
          <a:p>
            <a:pPr algn="just">
              <a:buNone/>
            </a:pPr>
            <a:r>
              <a:rPr lang="ru-RU" i="1" dirty="0" smtClean="0"/>
              <a:t>– Вспомните известных личностей, чья карьера и личная жизнь были разрушены из-за вредных привычек, чья жизнь оборвалась из-за этого.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Другая 6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EDD2E7"/>
      </a:accent5>
      <a:accent6>
        <a:srgbClr val="EDD2E7"/>
      </a:accent6>
      <a:hlink>
        <a:srgbClr val="FFDE66"/>
      </a:hlink>
      <a:folHlink>
        <a:srgbClr val="E5BCDC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451</TotalTime>
  <Words>654</Words>
  <PresentationFormat>Экран (4:3)</PresentationFormat>
  <Paragraphs>89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Изящная</vt:lpstr>
      <vt:lpstr>Слайд 1</vt:lpstr>
      <vt:lpstr>7 апреля – Всемирный день здоровья! </vt:lpstr>
      <vt:lpstr>Слайд 3</vt:lpstr>
      <vt:lpstr>Слайд 4</vt:lpstr>
      <vt:lpstr>По определению ВОЗ, здоровье человека — это … </vt:lpstr>
      <vt:lpstr>Аспекты ЗОЖ </vt:lpstr>
      <vt:lpstr>Слайд 7</vt:lpstr>
      <vt:lpstr>Здоровые привычки:</vt:lpstr>
      <vt:lpstr>вредные привычки:</vt:lpstr>
      <vt:lpstr>последствия вредных привычек:</vt:lpstr>
      <vt:lpstr>Чек-лист для прохождения медицинского осмотра в возрасте от 15 до 18 лет</vt:lpstr>
      <vt:lpstr>Слайд 12</vt:lpstr>
      <vt:lpstr>проекты для поддержания и укрепления здоровья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Markus</dc:creator>
  <cp:lastModifiedBy>Markus</cp:lastModifiedBy>
  <cp:revision>84</cp:revision>
  <dcterms:created xsi:type="dcterms:W3CDTF">2024-03-24T00:06:09Z</dcterms:created>
  <dcterms:modified xsi:type="dcterms:W3CDTF">2024-03-24T11:14:51Z</dcterms:modified>
</cp:coreProperties>
</file>