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90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682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44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94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346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859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3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06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758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862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448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6D68481-B709-48E3-BA24-0EF017F44A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5C7A57D-618A-41AD-92F2-E7EEF13A00E4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16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Дымковская игрушка «Лошадка»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по ДПИ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726" b="16364"/>
          <a:stretch/>
        </p:blipFill>
        <p:spPr>
          <a:xfrm>
            <a:off x="6247242" y="294067"/>
            <a:ext cx="4240649" cy="409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2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Теперь лепим голову: сначала облепляем глиной шею с небольшим изгибом. Вылепляем зауженную к концу голову и прилепляем уши в форме конусов. 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1" r="17845" b="23197"/>
          <a:stretch/>
        </p:blipFill>
        <p:spPr>
          <a:xfrm>
            <a:off x="1681850" y="2438400"/>
            <a:ext cx="3595691" cy="40039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5" r="10188" b="17702"/>
          <a:stretch/>
        </p:blipFill>
        <p:spPr>
          <a:xfrm>
            <a:off x="6079293" y="2438400"/>
            <a:ext cx="3839883" cy="400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Гриву делаем по такому же принципу как и хвост, только сплющиваем ее с двух сторон.</a:t>
            </a:r>
            <a:endParaRPr lang="ru-RU" sz="24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728" y="2286000"/>
            <a:ext cx="5342681" cy="4022725"/>
          </a:xfrm>
        </p:spPr>
      </p:pic>
    </p:spTree>
    <p:extLst>
      <p:ext uri="{BB962C8B-B14F-4D97-AF65-F5344CB8AC3E}">
        <p14:creationId xmlns:p14="http://schemas.microsoft.com/office/powerpoint/2010/main" val="44616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Полируем игрушку мы с помощью намоченной водой губки.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95" y="2299855"/>
            <a:ext cx="3028875" cy="40227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588" y="2299855"/>
            <a:ext cx="5378486" cy="404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1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4. </a:t>
            </a:r>
            <a:r>
              <a:rPr lang="ru-RU" sz="3200" dirty="0" smtClean="0"/>
              <a:t>Окрашивание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Простым карандашом рисуем полосы на игрушке (потом на них будут круги). также мордочку с уздой. Обе стороны лошадки должны быть одинаковыми.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44" b="22853"/>
          <a:stretch/>
        </p:blipFill>
        <p:spPr>
          <a:xfrm>
            <a:off x="1177122" y="2223378"/>
            <a:ext cx="4543607" cy="426054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9" b="13488"/>
          <a:stretch/>
        </p:blipFill>
        <p:spPr>
          <a:xfrm>
            <a:off x="6312424" y="2223378"/>
            <a:ext cx="4006335" cy="426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0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Красим лошадку белой краской. Вместо кисточки используем губку. Теперь Вырезаем из губки круг, Сделать это можно циркулем, фигурной линейкой или вообще нарисовать его от руки. Окунаем круг в красную краску и оставляем следы на полосках, пропуская по одной из них. Уши красим бирюзовой краской.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" r="26234"/>
          <a:stretch/>
        </p:blipFill>
        <p:spPr>
          <a:xfrm>
            <a:off x="1233055" y="2163349"/>
            <a:ext cx="3976254" cy="43621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8" t="13072" r="19187" b="1621"/>
          <a:stretch/>
        </p:blipFill>
        <p:spPr>
          <a:xfrm>
            <a:off x="6210557" y="1967345"/>
            <a:ext cx="4533643" cy="45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8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Черным цветом окрашиваем гриву и хвост. Этим же цветом рисуем точки на полосках и мордочку.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9"/>
          <a:stretch/>
        </p:blipFill>
        <p:spPr>
          <a:xfrm>
            <a:off x="1024128" y="2084832"/>
            <a:ext cx="4711833" cy="43096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2" t="5954" r="11197" b="12069"/>
          <a:stretch/>
        </p:blipFill>
        <p:spPr>
          <a:xfrm>
            <a:off x="6975763" y="2084832"/>
            <a:ext cx="4052455" cy="437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1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612923"/>
            <a:ext cx="9720072" cy="1795569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5. </a:t>
            </a:r>
            <a:r>
              <a:rPr lang="ru-RU" sz="3600" dirty="0" smtClean="0"/>
              <a:t>Заключение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dirty="0" smtClean="0"/>
              <a:t>Вот такая игрушка у нас получилась. Теперь в нашем доме будет такая же статуэтка, как у наших предков на Руси.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6" b="18031"/>
          <a:stretch/>
        </p:blipFill>
        <p:spPr>
          <a:xfrm>
            <a:off x="3562993" y="2408493"/>
            <a:ext cx="4375662" cy="3881472"/>
          </a:xfrm>
        </p:spPr>
      </p:pic>
    </p:spTree>
    <p:extLst>
      <p:ext uri="{BB962C8B-B14F-4D97-AF65-F5344CB8AC3E}">
        <p14:creationId xmlns:p14="http://schemas.microsoft.com/office/powerpoint/2010/main" val="338941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Дымковская игрушка – прошлое и современность;</a:t>
            </a:r>
          </a:p>
          <a:p>
            <a:r>
              <a:rPr lang="ru-RU" dirty="0" smtClean="0"/>
              <a:t>2. </a:t>
            </a:r>
            <a:r>
              <a:rPr lang="ru-RU" dirty="0" smtClean="0"/>
              <a:t>Материалы;</a:t>
            </a:r>
          </a:p>
          <a:p>
            <a:r>
              <a:rPr lang="ru-RU" dirty="0" smtClean="0"/>
              <a:t>3. Лепка;</a:t>
            </a:r>
          </a:p>
          <a:p>
            <a:r>
              <a:rPr lang="ru-RU" dirty="0" smtClean="0"/>
              <a:t>4. Окрашивание;</a:t>
            </a:r>
          </a:p>
          <a:p>
            <a:r>
              <a:rPr lang="ru-RU" dirty="0" smtClean="0"/>
              <a:t>5. Заключение.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6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7" y="415636"/>
            <a:ext cx="9962527" cy="2725249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1. Дымковская игрушка – прошлое и современность</a:t>
            </a:r>
            <a:r>
              <a:rPr lang="ru-RU" sz="1600" b="1" dirty="0">
                <a:solidFill>
                  <a:srgbClr val="FF0000"/>
                </a:solidFill>
              </a:rPr>
              <a:t/>
            </a:r>
            <a:br>
              <a:rPr lang="ru-RU" sz="1600" b="1" dirty="0">
                <a:solidFill>
                  <a:srgbClr val="FF0000"/>
                </a:solidFill>
              </a:rPr>
            </a:br>
            <a:r>
              <a:rPr lang="ru-RU" sz="1600" b="1" dirty="0" err="1" smtClean="0">
                <a:solidFill>
                  <a:srgbClr val="FF0000"/>
                </a:solidFill>
              </a:rPr>
              <a:t>Ды́мковская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err="1">
                <a:solidFill>
                  <a:srgbClr val="FF0000"/>
                </a:solidFill>
              </a:rPr>
              <a:t>игру́шка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— один из русских народных глиняных художественных промыслов. Возник в </a:t>
            </a:r>
            <a:r>
              <a:rPr lang="ru-RU" sz="1600" dirty="0" smtClean="0"/>
              <a:t>заречной </a:t>
            </a:r>
            <a:r>
              <a:rPr lang="ru-RU" sz="1600" dirty="0"/>
              <a:t>слободе Дымково, ныне входящей в городскую черту Кирова.</a:t>
            </a:r>
            <a:br>
              <a:rPr lang="ru-RU" sz="1600" dirty="0"/>
            </a:br>
            <a:r>
              <a:rPr lang="ru-RU" sz="1600" dirty="0"/>
              <a:t>Традиционно для создания дымковской игрушки использовалась вятская ярко-красная глина, которую перемешивали с мелким коричневым речным песком. Получалась пластичная масса, напоминающая пластилин, которая очень хорошо лепилась. Глину используют и сегодня, но часто применяют и более современные пластические массы</a:t>
            </a:r>
            <a:r>
              <a:rPr lang="ru-RU" sz="1600" dirty="0" smtClean="0"/>
              <a:t>. На сегодняшнем уроке мы будем лепить лошадку из </a:t>
            </a:r>
            <a:r>
              <a:rPr lang="ru-RU" sz="1600" dirty="0" err="1" smtClean="0"/>
              <a:t>самозастывающей</a:t>
            </a:r>
            <a:r>
              <a:rPr lang="ru-RU" sz="1600" dirty="0" smtClean="0"/>
              <a:t> глины, не требующей запекания.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090" y="3140886"/>
            <a:ext cx="4556292" cy="3417219"/>
          </a:xfrm>
        </p:spPr>
      </p:pic>
    </p:spTree>
    <p:extLst>
      <p:ext uri="{BB962C8B-B14F-4D97-AF65-F5344CB8AC3E}">
        <p14:creationId xmlns:p14="http://schemas.microsoft.com/office/powerpoint/2010/main" val="7060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Материалы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128" y="2084832"/>
            <a:ext cx="9720073" cy="42245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- белая </a:t>
            </a:r>
            <a:r>
              <a:rPr lang="ru-RU" dirty="0" err="1" smtClean="0"/>
              <a:t>самозастывающая</a:t>
            </a:r>
            <a:r>
              <a:rPr lang="ru-RU" dirty="0" smtClean="0"/>
              <a:t> глина;</a:t>
            </a:r>
          </a:p>
          <a:p>
            <a:r>
              <a:rPr lang="ru-RU" dirty="0" smtClean="0"/>
              <a:t>- проволока;</a:t>
            </a:r>
          </a:p>
          <a:p>
            <a:r>
              <a:rPr lang="ru-RU" dirty="0" smtClean="0"/>
              <a:t>- пластилин;</a:t>
            </a:r>
          </a:p>
          <a:p>
            <a:r>
              <a:rPr lang="ru-RU" dirty="0" smtClean="0"/>
              <a:t>- спички;</a:t>
            </a:r>
          </a:p>
          <a:p>
            <a:r>
              <a:rPr lang="ru-RU" dirty="0" smtClean="0"/>
              <a:t>- стека;</a:t>
            </a:r>
          </a:p>
          <a:p>
            <a:r>
              <a:rPr lang="ru-RU" dirty="0" smtClean="0"/>
              <a:t>- фигурная линейка;</a:t>
            </a:r>
            <a:endParaRPr lang="ru-RU" dirty="0" smtClean="0"/>
          </a:p>
          <a:p>
            <a:r>
              <a:rPr lang="ru-RU" dirty="0" smtClean="0"/>
              <a:t>- губка для мытья посуды;</a:t>
            </a:r>
          </a:p>
          <a:p>
            <a:r>
              <a:rPr lang="ru-RU" dirty="0" smtClean="0"/>
              <a:t>- кисточки для рисования;</a:t>
            </a:r>
          </a:p>
          <a:p>
            <a:r>
              <a:rPr lang="ru-RU" dirty="0" smtClean="0"/>
              <a:t>- простой карандаш;</a:t>
            </a:r>
            <a:endParaRPr lang="ru-RU" dirty="0" smtClean="0"/>
          </a:p>
          <a:p>
            <a:r>
              <a:rPr lang="ru-RU" dirty="0" smtClean="0"/>
              <a:t>- белила на акриловой основе;</a:t>
            </a:r>
          </a:p>
          <a:p>
            <a:r>
              <a:rPr lang="ru-RU" dirty="0" smtClean="0"/>
              <a:t>- акриловы</a:t>
            </a:r>
            <a:r>
              <a:rPr lang="ru-RU" dirty="0" smtClean="0"/>
              <a:t>е краски.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33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3. </a:t>
            </a:r>
            <a:r>
              <a:rPr lang="ru-RU" sz="3200" dirty="0" smtClean="0"/>
              <a:t>Лепка</a:t>
            </a:r>
            <a:br>
              <a:rPr lang="ru-RU" sz="3200" dirty="0" smtClean="0"/>
            </a:br>
            <a:r>
              <a:rPr lang="ru-RU" sz="2200" dirty="0" smtClean="0"/>
              <a:t>Берем проволоку и складываем ее пополам, формируя туловище и шею с головой. Туловище облепливаем пластилином.</a:t>
            </a:r>
            <a:r>
              <a:rPr lang="ru-RU" dirty="0"/>
              <a:t/>
            </a:r>
            <a:br>
              <a:rPr lang="ru-RU" dirty="0"/>
            </a:b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49246" y="1749244"/>
            <a:ext cx="4031672" cy="5354565"/>
          </a:xfrm>
        </p:spPr>
      </p:pic>
    </p:spTree>
    <p:extLst>
      <p:ext uri="{BB962C8B-B14F-4D97-AF65-F5344CB8AC3E}">
        <p14:creationId xmlns:p14="http://schemas.microsoft.com/office/powerpoint/2010/main" val="237185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Облепливаем туловище с пластилином глиной (рис .1) и шею (рис. 2).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(рис .</a:t>
            </a:r>
            <a:r>
              <a:rPr lang="ru-RU" dirty="0" smtClean="0"/>
              <a:t>1)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6" b="34036"/>
          <a:stretch/>
        </p:blipFill>
        <p:spPr>
          <a:xfrm rot="5400000" flipH="1">
            <a:off x="1411455" y="3245793"/>
            <a:ext cx="3290643" cy="283648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(рис. 2)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8" t="23040" b="16428"/>
          <a:stretch/>
        </p:blipFill>
        <p:spPr>
          <a:xfrm rot="16200000">
            <a:off x="6723007" y="3199024"/>
            <a:ext cx="3290644" cy="2897789"/>
          </a:xfrm>
        </p:spPr>
      </p:pic>
    </p:spTree>
    <p:extLst>
      <p:ext uri="{BB962C8B-B14F-4D97-AF65-F5344CB8AC3E}">
        <p14:creationId xmlns:p14="http://schemas.microsoft.com/office/powerpoint/2010/main" val="212383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Вылепливаем ноги, немного закругленные во внутреннюю часть. Основу для хвоста делаем из спички.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3587649" y="1331289"/>
            <a:ext cx="4593029" cy="61001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195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err="1" smtClean="0"/>
              <a:t>ХвоСТ</a:t>
            </a:r>
            <a:r>
              <a:rPr lang="ru-RU" sz="2400" dirty="0" smtClean="0"/>
              <a:t> (рис. 1) ДЕЛАЕМ ИЗ КОЛБАСКИ, ОБВЕРНУТОЙ ВОКРУГ ПАЛОЧКИ (рис. 2).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Рис. 1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0" b="17146"/>
          <a:stretch/>
        </p:blipFill>
        <p:spPr>
          <a:xfrm>
            <a:off x="1395025" y="3097400"/>
            <a:ext cx="3889993" cy="295592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Рис. 2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108" y="3097400"/>
            <a:ext cx="3925838" cy="2955925"/>
          </a:xfrm>
        </p:spPr>
      </p:pic>
    </p:spTree>
    <p:extLst>
      <p:ext uri="{BB962C8B-B14F-4D97-AF65-F5344CB8AC3E}">
        <p14:creationId xmlns:p14="http://schemas.microsoft.com/office/powerpoint/2010/main" val="156320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Закручиваем хвост и прикрепляем его к лошадке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823" y="2084832"/>
            <a:ext cx="5342681" cy="4022725"/>
          </a:xfrm>
        </p:spPr>
      </p:pic>
    </p:spTree>
    <p:extLst>
      <p:ext uri="{BB962C8B-B14F-4D97-AF65-F5344CB8AC3E}">
        <p14:creationId xmlns:p14="http://schemas.microsoft.com/office/powerpoint/2010/main" val="260114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205</TotalTime>
  <Words>295</Words>
  <Application>Microsoft Office PowerPoint</Application>
  <PresentationFormat>Широкоэкранный</PresentationFormat>
  <Paragraphs>37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Tw Cen MT</vt:lpstr>
      <vt:lpstr>Tw Cen MT Condensed</vt:lpstr>
      <vt:lpstr>Wingdings 3</vt:lpstr>
      <vt:lpstr>Интеграл</vt:lpstr>
      <vt:lpstr>Дымковская игрушка «Лошадка»</vt:lpstr>
      <vt:lpstr>Содержание:</vt:lpstr>
      <vt:lpstr>1. Дымковская игрушка – прошлое и современность Ды́мковская игру́шка — один из русских народных глиняных художественных промыслов. Возник в заречной слободе Дымково, ныне входящей в городскую черту Кирова. Традиционно для создания дымковской игрушки использовалась вятская ярко-красная глина, которую перемешивали с мелким коричневым речным песком. Получалась пластичная масса, напоминающая пластилин, которая очень хорошо лепилась. Глину используют и сегодня, но часто применяют и более современные пластические массы. На сегодняшнем уроке мы будем лепить лошадку из самозастывающей глины, не требующей запекания.</vt:lpstr>
      <vt:lpstr>2. Материалы:</vt:lpstr>
      <vt:lpstr>3. Лепка Берем проволоку и складываем ее пополам, формируя туловище и шею с головой. Туловище облепливаем пластилином. </vt:lpstr>
      <vt:lpstr>Облепливаем туловище с пластилином глиной (рис .1) и шею (рис. 2).</vt:lpstr>
      <vt:lpstr>Вылепливаем ноги, немного закругленные во внутреннюю часть. Основу для хвоста делаем из спички. </vt:lpstr>
      <vt:lpstr>ХвоСТ (рис. 1) ДЕЛАЕМ ИЗ КОЛБАСКИ, ОБВЕРНУТОЙ ВОКРУГ ПАЛОЧКИ (рис. 2).</vt:lpstr>
      <vt:lpstr>Закручиваем хвост и прикрепляем его к лошадке</vt:lpstr>
      <vt:lpstr>Теперь лепим голову: сначала облепляем глиной шею с небольшим изгибом. Вылепляем зауженную к концу голову и прилепляем уши в форме конусов. </vt:lpstr>
      <vt:lpstr>Гриву делаем по такому же принципу как и хвост, только сплющиваем ее с двух сторон.</vt:lpstr>
      <vt:lpstr>Полируем игрушку мы с помощью намоченной водой губки.</vt:lpstr>
      <vt:lpstr>4. Окрашивание Простым карандашом рисуем полосы на игрушке (потом на них будут круги). также мордочку с уздой. Обе стороны лошадки должны быть одинаковыми.</vt:lpstr>
      <vt:lpstr>Красим лошадку белой краской. Вместо кисточки используем губку. Теперь Вырезаем из губки круг, Сделать это можно циркулем, фигурной линейкой или вообще нарисовать его от руки. Окунаем круг в красную краску и оставляем следы на полосках, пропуская по одной из них. Уши красим бирюзовой краской.</vt:lpstr>
      <vt:lpstr>Черным цветом окрашиваем гриву и хвост. Этим же цветом рисуем точки на полосках и мордочку.</vt:lpstr>
      <vt:lpstr>5. Заключение Вот такая игрушка у нас получилась. Теперь в нашем доме будет такая же статуэтка, как у наших предков на Руси.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Дымковская игрушка «Лошадка»</dc:title>
  <dc:creator>User</dc:creator>
  <cp:lastModifiedBy>User</cp:lastModifiedBy>
  <cp:revision>15</cp:revision>
  <dcterms:created xsi:type="dcterms:W3CDTF">2024-03-23T16:56:09Z</dcterms:created>
  <dcterms:modified xsi:type="dcterms:W3CDTF">2024-03-24T11:32:17Z</dcterms:modified>
</cp:coreProperties>
</file>