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638" y="8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62250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40209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29867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06911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0740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88308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6635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0309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5195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6627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37418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5170B-9CD1-4712-A60C-14EA1B022D43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5DAC-13F4-48A6-BFCD-1403E7B27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826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65035">
            <a:off x="8278349" y="3402017"/>
            <a:ext cx="4252952" cy="46718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79854">
            <a:off x="-2980164" y="-3023327"/>
            <a:ext cx="8158257" cy="89617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0" y="1769269"/>
            <a:ext cx="9144000" cy="2387600"/>
          </a:xfrm>
        </p:spPr>
        <p:txBody>
          <a:bodyPr>
            <a:normAutofit/>
          </a:bodyPr>
          <a:lstStyle/>
          <a:p>
            <a:r>
              <a:rPr lang="ru-RU" sz="9600" b="1" dirty="0">
                <a:latin typeface="Bahnschrift Condensed" panose="020B0502040204020203" pitchFamily="34" charset="0"/>
              </a:rPr>
              <a:t>Амурский </a:t>
            </a:r>
            <a:r>
              <a:rPr lang="ru-RU" sz="9600" b="1" dirty="0" smtClean="0">
                <a:latin typeface="Bahnschrift Condensed" panose="020B0502040204020203" pitchFamily="34" charset="0"/>
              </a:rPr>
              <a:t>полоз</a:t>
            </a:r>
            <a:endParaRPr lang="ru-RU" sz="96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185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731" y="1830388"/>
            <a:ext cx="4351338" cy="4351338"/>
          </a:xfrm>
        </p:spPr>
      </p:pic>
      <p:sp>
        <p:nvSpPr>
          <p:cNvPr id="5" name="TextBox 4"/>
          <p:cNvSpPr txBox="1"/>
          <p:nvPr/>
        </p:nvSpPr>
        <p:spPr>
          <a:xfrm>
            <a:off x="533400" y="675025"/>
            <a:ext cx="1153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ЗООЛОГИЧЕСКИЙ ЦЕНТР «Питон»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1306157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3800" y="365125"/>
            <a:ext cx="6350000" cy="216376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Амурский полоз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или</a:t>
            </a:r>
            <a:r>
              <a:rPr lang="ru-RU" dirty="0"/>
              <a:t> </a:t>
            </a:r>
            <a:r>
              <a:rPr lang="ru-RU" b="1" dirty="0" smtClean="0">
                <a:effectLst/>
              </a:rPr>
              <a:t>полоз </a:t>
            </a:r>
            <a:r>
              <a:rPr lang="ru-RU" b="1" dirty="0" smtClean="0"/>
              <a:t>Шренка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лат. </a:t>
            </a:r>
            <a:r>
              <a:rPr lang="la-Latn" i="1" dirty="0"/>
              <a:t>Elaphe schrenckii</a:t>
            </a:r>
            <a:r>
              <a:rPr lang="ru-RU" dirty="0"/>
              <a:t>)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266" y="5800726"/>
            <a:ext cx="3810000" cy="10160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Леопольда Ивановича Шренка</a:t>
            </a:r>
          </a:p>
        </p:txBody>
      </p:sp>
      <p:pic>
        <p:nvPicPr>
          <p:cNvPr id="2050" name="Picture 2" descr="Полоз амурский (Elaphe schrenckii) купить в Планете экзоти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2" t="27270" b="15764"/>
          <a:stretch/>
        </p:blipFill>
        <p:spPr bwMode="auto">
          <a:xfrm>
            <a:off x="4775200" y="3550094"/>
            <a:ext cx="7162800" cy="303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Шренк Леопольд Ивано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97" y="163047"/>
            <a:ext cx="3960469" cy="563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75200" y="5770564"/>
            <a:ext cx="1463982" cy="10461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697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Амурский полоз - фото, описание, рекомендации, средние це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199" y="312561"/>
            <a:ext cx="3115035" cy="2336276"/>
          </a:xfrm>
          <a:prstGeom prst="rect">
            <a:avLst/>
          </a:prstGeom>
          <a:noFill/>
          <a:effectLst>
            <a:softEdge rad="431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Амурский полоз • Красная книга Амурской област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9" y="312561"/>
            <a:ext cx="3682999" cy="2455332"/>
          </a:xfrm>
          <a:prstGeom prst="rect">
            <a:avLst/>
          </a:prstGeom>
          <a:noFill/>
          <a:effectLst>
            <a:softEdge rad="330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Я и метровый Амурский полоз | Пикабу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12"/>
          <a:stretch/>
        </p:blipFill>
        <p:spPr bwMode="auto">
          <a:xfrm>
            <a:off x="6655859" y="202686"/>
            <a:ext cx="5231341" cy="6351877"/>
          </a:xfrm>
          <a:prstGeom prst="rect">
            <a:avLst/>
          </a:prstGeom>
          <a:noFill/>
          <a:effectLst>
            <a:softEdge rad="355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Полоз амурский (Elaphe schrenckii) купить в Планете экзотики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23" b="20954"/>
          <a:stretch/>
        </p:blipFill>
        <p:spPr bwMode="auto">
          <a:xfrm>
            <a:off x="382059" y="3429000"/>
            <a:ext cx="6273800" cy="26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0700" y="5765800"/>
            <a:ext cx="1663700" cy="673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389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800" y="306012"/>
            <a:ext cx="10985500" cy="22987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Встречается на Дальнем Востоке в лесах Маньчжурии, Северном и Северо-Восточном Китае, а также в Корее и Монголии, на территории России в Амурской области, Еврейской автономной области, Хабаровском и Приморском крае. На севере его ареал доходит до Комсомольска-на-Амуре, на западе — до Малого Хингана. </a:t>
            </a:r>
          </a:p>
        </p:txBody>
      </p:sp>
      <p:pic>
        <p:nvPicPr>
          <p:cNvPr id="4098" name="Picture 2" descr="Карта 101. Амурский полоз (1), тонкохвостый полоз (2), японский полоз (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025" y="2604712"/>
            <a:ext cx="9566275" cy="379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22400" y="5588000"/>
            <a:ext cx="3060700" cy="1054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76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081" y="509269"/>
            <a:ext cx="10307638" cy="2229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/>
              <a:t>с сентября—октября по апрель—май</a:t>
            </a:r>
          </a:p>
        </p:txBody>
      </p:sp>
      <p:pic>
        <p:nvPicPr>
          <p:cNvPr id="5122" name="Picture 2" descr="Амурский полоз на дерев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30" y="1452892"/>
            <a:ext cx="5421469" cy="5041967"/>
          </a:xfrm>
          <a:prstGeom prst="rect">
            <a:avLst/>
          </a:prstGeom>
          <a:noFill/>
          <a:effectLst>
            <a:softEdge rad="469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Амурский Полоз (Фото): Как выглядит, Где обитает, Чем питается и Интересные  фа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900" y="1624170"/>
            <a:ext cx="5943286" cy="4457465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005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735" y="240665"/>
            <a:ext cx="11668759" cy="399605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Половой зрелости достигают на третьем году жизни.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Сезон спаривания длится с середины мая до начала июля.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Длительность беременности около 1 месяца.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С середины июня до середины августа самки откладывают от 7 до 30 яиц длиной около 5 сантиметров и диаметром 2,5 сантиметра.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Продолжительность жизни до 9—15 лет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Амурский полоз. Развед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1" y="2816861"/>
            <a:ext cx="4937758" cy="370331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Осторожно змеи! | Амурский Берег - территория, свободная для творчест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55" y="3329116"/>
            <a:ext cx="4797426" cy="3180904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0972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476" y="467990"/>
            <a:ext cx="8713884" cy="17017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/>
              <a:t>Полозы питаются мышами, мелкими крысами, птицами и птенцами, птичьими яйцами, лягушками. </a:t>
            </a:r>
          </a:p>
        </p:txBody>
      </p:sp>
      <p:pic>
        <p:nvPicPr>
          <p:cNvPr id="7170" name="Picture 2" descr="Амурский Полоз (Фото): Как выглядит, Где обитает, Чем питается и Интересные  фа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" y="2067877"/>
            <a:ext cx="6082030" cy="4561523"/>
          </a:xfrm>
          <a:prstGeom prst="rect">
            <a:avLst/>
          </a:prstGeom>
          <a:noFill/>
          <a:effectLst>
            <a:softEdge rad="393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к живут лесные мыши и видео диких мышей в неволе | Моя скотинка | Дзе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60" y="467990"/>
            <a:ext cx="3013075" cy="2445395"/>
          </a:xfrm>
          <a:prstGeom prst="rect">
            <a:avLst/>
          </a:prstGeom>
          <a:noFill/>
          <a:effectLst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Дальневосточная лягушка — Википед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230" y="3015297"/>
            <a:ext cx="4360766" cy="2909367"/>
          </a:xfrm>
          <a:prstGeom prst="rect">
            <a:avLst/>
          </a:prstGeom>
          <a:noFill/>
          <a:effectLst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148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65546" y="3135748"/>
            <a:ext cx="5100110" cy="56023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79854">
            <a:off x="-3193522" y="-2047967"/>
            <a:ext cx="8158257" cy="896172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35917" y="701041"/>
            <a:ext cx="7658536" cy="5532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dirty="0"/>
              <a:t>К числу врагов относятся хищные млекопитающие и птицы. Хорошей защитой от них является быстрое передвижение в укрытия или на ветви деревьев. Как и большинство змей, при опасности амурский полоз в первую очередь стремится спастись бегством. Будучи загнанным в угол, шипит и делает броски в сторону врага. Также эта змея издаёт резкий неприятный запах при испуге.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7912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Безопасность на природе: Осторожно, змеи! - Администрация сельского  поселения Успенск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155" y="758951"/>
            <a:ext cx="2946845" cy="247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93477" y="909637"/>
            <a:ext cx="4394200" cy="2593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Ч</a:t>
            </a:r>
            <a:r>
              <a:rPr lang="ru-RU" dirty="0" smtClean="0"/>
              <a:t>аще </a:t>
            </a:r>
            <a:r>
              <a:rPr lang="ru-RU" dirty="0"/>
              <a:t>попадаются пугливые, агрессивные и плохо приручающиеся </a:t>
            </a:r>
            <a:r>
              <a:rPr lang="ru-RU" dirty="0" smtClean="0"/>
              <a:t>особи. </a:t>
            </a:r>
            <a:r>
              <a:rPr lang="ru-RU" dirty="0"/>
              <a:t>Испуганный или разъяренный амурский полоз способен </a:t>
            </a:r>
            <a:r>
              <a:rPr lang="ru-RU" dirty="0" smtClean="0"/>
              <a:t>укусить.</a:t>
            </a:r>
            <a:endParaRPr lang="ru-RU" dirty="0"/>
          </a:p>
        </p:txBody>
      </p:sp>
      <p:pic>
        <p:nvPicPr>
          <p:cNvPr id="8194" name="Picture 2" descr="Амурский полоз (Elaphe shrenckii) купить - Живая планет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" y="390525"/>
            <a:ext cx="4669631" cy="622617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Знак Опасно, ядовитые веществ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2886" y="3597529"/>
            <a:ext cx="2946845" cy="259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Крест 3"/>
          <p:cNvSpPr/>
          <p:nvPr/>
        </p:nvSpPr>
        <p:spPr>
          <a:xfrm rot="2688142">
            <a:off x="8941815" y="3537437"/>
            <a:ext cx="3328986" cy="3416300"/>
          </a:xfrm>
          <a:prstGeom prst="plus">
            <a:avLst>
              <a:gd name="adj" fmla="val 4617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7500" y="4340143"/>
            <a:ext cx="373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Bahnschrift Condensed" panose="020B0502040204020203" pitchFamily="34" charset="0"/>
              </a:rPr>
              <a:t>Не ядовит!!!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780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156</Words>
  <Application>Microsoft Office PowerPoint</Application>
  <PresentationFormat>Широкоэкранный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Bahnschrift Condensed</vt:lpstr>
      <vt:lpstr>Calibri</vt:lpstr>
      <vt:lpstr>Calibri Light</vt:lpstr>
      <vt:lpstr>Wingdings</vt:lpstr>
      <vt:lpstr>Тема Office</vt:lpstr>
      <vt:lpstr>Амурский полоз</vt:lpstr>
      <vt:lpstr>Амурский полоз,  или полоз Шренка  (лат. Elaphe schrenckii)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9</cp:revision>
  <dcterms:created xsi:type="dcterms:W3CDTF">2024-02-19T07:08:37Z</dcterms:created>
  <dcterms:modified xsi:type="dcterms:W3CDTF">2024-02-19T08:43:28Z</dcterms:modified>
</cp:coreProperties>
</file>