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11879-E94F-4146-9ADB-F07258411D3B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CB022-8343-402E-A73D-401FFD2F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CB022-8343-402E-A73D-401FFD2FEB4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11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16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15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77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1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6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9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12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7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58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DAA00-A30A-488E-9A91-985B05A68D3A}" type="datetimeFigureOut">
              <a:rPr lang="ru-RU" smtClean="0"/>
              <a:t>02.06.2023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A4609-2474-430F-A964-E12DA6454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07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7.xml"/><Relationship Id="rId7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500" y="482600"/>
            <a:ext cx="8369300" cy="4673599"/>
          </a:xfrm>
        </p:spPr>
        <p:txBody>
          <a:bodyPr>
            <a:noAutofit/>
          </a:bodyPr>
          <a:lstStyle/>
          <a:p>
            <a:r>
              <a:rPr lang="ru-RU" sz="9600" b="1" dirty="0"/>
              <a:t>ИГРА </a:t>
            </a:r>
            <a:r>
              <a:rPr lang="ru-RU" sz="9600" b="1" dirty="0" smtClean="0"/>
              <a:t/>
            </a:r>
            <a:br>
              <a:rPr lang="ru-RU" sz="9600" b="1" dirty="0" smtClean="0"/>
            </a:br>
            <a:r>
              <a:rPr lang="ru-RU" sz="9600" b="1" dirty="0" smtClean="0"/>
              <a:t>«</a:t>
            </a:r>
            <a:r>
              <a:rPr lang="ru-RU" sz="9600" b="1" dirty="0"/>
              <a:t>КРЕСТИКИ-НОЛИКИ</a:t>
            </a:r>
            <a:r>
              <a:rPr lang="ru-RU" sz="9600" b="1" dirty="0" smtClean="0"/>
              <a:t>»</a:t>
            </a:r>
            <a:endParaRPr lang="ru-RU" sz="9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20217">
            <a:off x="7315200" y="1972304"/>
            <a:ext cx="5461255" cy="508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00" y="7149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Задание 8.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/>
              <a:t>Красный</a:t>
            </a:r>
            <a:r>
              <a:rPr lang="ru-RU" sz="4000" b="1" dirty="0" smtClean="0"/>
              <a:t>»</a:t>
            </a:r>
            <a:endParaRPr lang="ru-RU" sz="4000" b="1" dirty="0"/>
          </a:p>
        </p:txBody>
      </p:sp>
      <p:pic>
        <p:nvPicPr>
          <p:cNvPr id="4" name="Рисунок 3" descr="Подснежник складчатый — Википед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021" y="2981403"/>
            <a:ext cx="2084627" cy="2964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расный волк: рыжий пес из книги о Маугли | Сумасшедшая эволюция | Дзен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03" y="3264854"/>
            <a:ext cx="2657635" cy="2843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ЧЕРНЫЙ АИСТ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90" y="424260"/>
            <a:ext cx="3054510" cy="2266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Обыкновенная кряква (Anas platyrhynchos). Птицы Сибири.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721" y="2956638"/>
            <a:ext cx="2794914" cy="220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Волк - где обитает, чем питается, виды, описание, сколько живет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683" y="449025"/>
            <a:ext cx="3039827" cy="2241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к раз и навсегда избавиться от одуванчиков на садовом участке? | Дача |  Cвободное время | АиФ Аргументы и факты в Беларуси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02"/>
          <a:stretch/>
        </p:blipFill>
        <p:spPr bwMode="auto">
          <a:xfrm>
            <a:off x="3348710" y="2956638"/>
            <a:ext cx="2746375" cy="22012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Стрелка вправо 10">
            <a:hlinkClick r:id="rId8" action="ppaction://hlinksldjump"/>
          </p:cNvPr>
          <p:cNvSpPr/>
          <p:nvPr/>
        </p:nvSpPr>
        <p:spPr>
          <a:xfrm>
            <a:off x="10603585" y="579120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ольцо 11"/>
          <p:cNvSpPr/>
          <p:nvPr/>
        </p:nvSpPr>
        <p:spPr>
          <a:xfrm>
            <a:off x="2779038" y="5581650"/>
            <a:ext cx="863600" cy="850900"/>
          </a:xfrm>
          <a:prstGeom prst="donut">
            <a:avLst>
              <a:gd name="adj" fmla="val 7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8938082" y="5578476"/>
            <a:ext cx="863600" cy="850900"/>
          </a:xfrm>
          <a:prstGeom prst="donut">
            <a:avLst>
              <a:gd name="adj" fmla="val 7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3302000" y="1839001"/>
            <a:ext cx="863600" cy="850900"/>
          </a:xfrm>
          <a:prstGeom prst="donut">
            <a:avLst>
              <a:gd name="adj" fmla="val 775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Умножение 14"/>
          <p:cNvSpPr/>
          <p:nvPr/>
        </p:nvSpPr>
        <p:spPr>
          <a:xfrm>
            <a:off x="5211736" y="4604227"/>
            <a:ext cx="1158203" cy="1270000"/>
          </a:xfrm>
          <a:prstGeom prst="mathMultiply">
            <a:avLst>
              <a:gd name="adj1" fmla="val 147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6278322" y="4604227"/>
            <a:ext cx="1158203" cy="1270000"/>
          </a:xfrm>
          <a:prstGeom prst="mathMultiply">
            <a:avLst>
              <a:gd name="adj1" fmla="val 147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множение 16"/>
          <p:cNvSpPr/>
          <p:nvPr/>
        </p:nvSpPr>
        <p:spPr>
          <a:xfrm>
            <a:off x="8071581" y="1780997"/>
            <a:ext cx="1158203" cy="1270000"/>
          </a:xfrm>
          <a:prstGeom prst="mathMultiply">
            <a:avLst>
              <a:gd name="adj1" fmla="val 147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68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486569"/>
            <a:ext cx="11061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Задание 9.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/>
              <a:t>Кроссворд» 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9140" t="50339" r="26083" b="7069"/>
          <a:stretch/>
        </p:blipFill>
        <p:spPr bwMode="auto">
          <a:xfrm>
            <a:off x="3454400" y="1812132"/>
            <a:ext cx="8470900" cy="4534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45" y="486569"/>
            <a:ext cx="5616655" cy="3999991"/>
          </a:xfrm>
          <a:prstGeom prst="rect">
            <a:avLst/>
          </a:prstGeom>
          <a:effectLst>
            <a:reflection stA="0" endPos="65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8" name="Рисунок 7"/>
          <p:cNvPicPr/>
          <p:nvPr/>
        </p:nvPicPr>
        <p:blipFill rotWithShape="1">
          <a:blip r:embed="rId4"/>
          <a:srcRect l="23730" t="31072" r="41796" b="40422"/>
          <a:stretch/>
        </p:blipFill>
        <p:spPr bwMode="auto">
          <a:xfrm>
            <a:off x="3454400" y="1905000"/>
            <a:ext cx="8623300" cy="482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Стрелка вправо 8">
            <a:hlinkClick r:id="rId5" action="ppaction://hlinksldjump"/>
          </p:cNvPr>
          <p:cNvSpPr/>
          <p:nvPr/>
        </p:nvSpPr>
        <p:spPr>
          <a:xfrm>
            <a:off x="10553700" y="5757068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83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2298700" y="26035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2</a:t>
            </a:r>
            <a:endParaRPr lang="ru-RU" sz="80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5181600" y="26035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5</a:t>
            </a:r>
            <a:endParaRPr lang="ru-RU" sz="8000" dirty="0"/>
          </a:p>
        </p:txBody>
      </p:sp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5181600" y="255270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5283200" y="484505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6</a:t>
            </a:r>
            <a:endParaRPr lang="ru-RU" sz="8000" dirty="0"/>
          </a:p>
        </p:txBody>
      </p:sp>
      <p:sp>
        <p:nvSpPr>
          <p:cNvPr id="8" name="Овал 7">
            <a:hlinkClick r:id="rId6" action="ppaction://hlinksldjump"/>
          </p:cNvPr>
          <p:cNvSpPr/>
          <p:nvPr/>
        </p:nvSpPr>
        <p:spPr>
          <a:xfrm>
            <a:off x="2298700" y="484505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8</a:t>
            </a:r>
            <a:endParaRPr lang="ru-RU" sz="8000" dirty="0"/>
          </a:p>
        </p:txBody>
      </p:sp>
      <p:sp>
        <p:nvSpPr>
          <p:cNvPr id="9" name="Овал 8">
            <a:hlinkClick r:id="rId7" action="ppaction://hlinksldjump"/>
          </p:cNvPr>
          <p:cNvSpPr/>
          <p:nvPr/>
        </p:nvSpPr>
        <p:spPr>
          <a:xfrm>
            <a:off x="8064500" y="484505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3</a:t>
            </a:r>
            <a:endParaRPr lang="ru-RU" sz="8000" dirty="0"/>
          </a:p>
        </p:txBody>
      </p:sp>
      <p:sp>
        <p:nvSpPr>
          <p:cNvPr id="10" name="Овал 9">
            <a:hlinkClick r:id="rId8" action="ppaction://hlinksldjump"/>
          </p:cNvPr>
          <p:cNvSpPr/>
          <p:nvPr/>
        </p:nvSpPr>
        <p:spPr>
          <a:xfrm>
            <a:off x="8064500" y="26035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9</a:t>
            </a:r>
            <a:endParaRPr lang="ru-RU" sz="8000" dirty="0"/>
          </a:p>
        </p:txBody>
      </p:sp>
      <p:sp>
        <p:nvSpPr>
          <p:cNvPr id="13" name="Овал 12">
            <a:hlinkClick r:id="rId9" action="ppaction://hlinksldjump"/>
          </p:cNvPr>
          <p:cNvSpPr/>
          <p:nvPr/>
        </p:nvSpPr>
        <p:spPr>
          <a:xfrm>
            <a:off x="2298700" y="255270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7</a:t>
            </a:r>
            <a:endParaRPr lang="ru-RU" sz="8000" dirty="0"/>
          </a:p>
        </p:txBody>
      </p:sp>
      <p:sp>
        <p:nvSpPr>
          <p:cNvPr id="14" name="Овал 13">
            <a:hlinkClick r:id="rId10" action="ppaction://hlinksldjump"/>
          </p:cNvPr>
          <p:cNvSpPr/>
          <p:nvPr/>
        </p:nvSpPr>
        <p:spPr>
          <a:xfrm>
            <a:off x="8064500" y="2552700"/>
            <a:ext cx="20574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4</a:t>
            </a:r>
            <a:endParaRPr lang="ru-RU" sz="8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146300" y="2374900"/>
            <a:ext cx="8064500" cy="2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057400" y="4635500"/>
            <a:ext cx="8064500" cy="2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7734300" y="457200"/>
            <a:ext cx="25400" cy="609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800600" y="457200"/>
            <a:ext cx="38100" cy="609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2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9" b="6281"/>
          <a:stretch/>
        </p:blipFill>
        <p:spPr>
          <a:xfrm>
            <a:off x="8648700" y="1832849"/>
            <a:ext cx="3543300" cy="4403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21" y="2097088"/>
            <a:ext cx="3981450" cy="39814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9877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1</a:t>
            </a:r>
            <a:r>
              <a:rPr lang="ru-RU" dirty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Загадка черного ящика»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4200" y="2097089"/>
            <a:ext cx="6159500" cy="271621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В ящике расположен объект, который в голодные годы европейцы использовали в качестве заменителя лука, а сушеное и растертое в порошок добавляли в муку. Также этот объект связан с Османской империей, поскольку он был символом правящей династии</a:t>
            </a:r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0591800" y="571141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572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2.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Что? Где? Когда?»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97099"/>
            <a:ext cx="10515600" cy="123190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Какую особь запрещено держать дома одну, то есть без пары в Швейцарии?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21" y="3643311"/>
            <a:ext cx="5067703" cy="2930525"/>
          </a:xfrm>
          <a:prstGeom prst="rect">
            <a:avLst/>
          </a:prstGeom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10591800" y="579120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2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Задание 3.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/>
              <a:t>Букетик</a:t>
            </a:r>
            <a:r>
              <a:rPr lang="ru-RU" sz="4000" b="1" dirty="0" smtClean="0"/>
              <a:t>»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848" y="2016125"/>
            <a:ext cx="3424503" cy="4351338"/>
          </a:xfrm>
        </p:spPr>
      </p:pic>
      <p:sp>
        <p:nvSpPr>
          <p:cNvPr id="5" name="Загнутый угол 4"/>
          <p:cNvSpPr/>
          <p:nvPr/>
        </p:nvSpPr>
        <p:spPr>
          <a:xfrm>
            <a:off x="7924800" y="2016125"/>
            <a:ext cx="3314700" cy="363220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ядовитые </a:t>
            </a:r>
            <a:r>
              <a:rPr lang="ru-RU" sz="4000" dirty="0">
                <a:solidFill>
                  <a:schemeClr val="tx1"/>
                </a:solidFill>
              </a:rPr>
              <a:t>растения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764248" y="2016125"/>
            <a:ext cx="3495518" cy="363220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лекарственные </a:t>
            </a:r>
            <a:r>
              <a:rPr lang="ru-RU" sz="4000" dirty="0" smtClean="0">
                <a:solidFill>
                  <a:schemeClr val="tx1"/>
                </a:solidFill>
              </a:rPr>
              <a:t>растения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0591800" y="5648325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несколько документов 2"/>
          <p:cNvSpPr/>
          <p:nvPr/>
        </p:nvSpPr>
        <p:spPr>
          <a:xfrm>
            <a:off x="157746" y="1288722"/>
            <a:ext cx="4616605" cy="5301649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Набор 1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горец птичий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донник желтый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кипрей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ромашка аптечная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дурман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к</a:t>
            </a:r>
            <a:r>
              <a:rPr lang="ru-RU" sz="2800" dirty="0" smtClean="0">
                <a:solidFill>
                  <a:srgbClr val="FF0000"/>
                </a:solidFill>
              </a:rPr>
              <a:t>упена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м</a:t>
            </a:r>
            <a:r>
              <a:rPr lang="ru-RU" sz="2800" dirty="0" smtClean="0">
                <a:solidFill>
                  <a:srgbClr val="FF0000"/>
                </a:solidFill>
              </a:rPr>
              <a:t>олочай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с</a:t>
            </a:r>
            <a:r>
              <a:rPr lang="ru-RU" sz="2800" dirty="0" smtClean="0">
                <a:solidFill>
                  <a:srgbClr val="FF0000"/>
                </a:solidFill>
              </a:rPr>
              <a:t>иняк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7499195" y="1181401"/>
            <a:ext cx="4616605" cy="5301649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Набор </a:t>
            </a:r>
            <a:r>
              <a:rPr lang="ru-RU" sz="2800" dirty="0">
                <a:solidFill>
                  <a:schemeClr val="tx1"/>
                </a:solidFill>
              </a:rPr>
              <a:t>2</a:t>
            </a:r>
            <a:endParaRPr lang="ru-RU" sz="2800" dirty="0">
              <a:solidFill>
                <a:schemeClr val="tx1"/>
              </a:solidFill>
            </a:endParaRP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в</a:t>
            </a:r>
            <a:r>
              <a:rPr lang="ru-RU" sz="2800" dirty="0" smtClean="0">
                <a:solidFill>
                  <a:srgbClr val="00B050"/>
                </a:solidFill>
              </a:rPr>
              <a:t>алерьяна</a:t>
            </a:r>
            <a:endParaRPr lang="ru-RU" sz="2800" dirty="0">
              <a:solidFill>
                <a:srgbClr val="00B050"/>
              </a:solidFill>
            </a:endParaRP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м</a:t>
            </a:r>
            <a:r>
              <a:rPr lang="ru-RU" sz="2800" dirty="0" smtClean="0">
                <a:solidFill>
                  <a:srgbClr val="00B050"/>
                </a:solidFill>
              </a:rPr>
              <a:t>ята</a:t>
            </a:r>
            <a:endParaRPr lang="ru-RU" sz="2800" dirty="0">
              <a:solidFill>
                <a:srgbClr val="00B050"/>
              </a:solidFill>
            </a:endParaRP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о</a:t>
            </a:r>
            <a:r>
              <a:rPr lang="ru-RU" sz="2800" dirty="0" smtClean="0">
                <a:solidFill>
                  <a:srgbClr val="00B050"/>
                </a:solidFill>
              </a:rPr>
              <a:t>дуванчик</a:t>
            </a:r>
            <a:endParaRPr lang="ru-RU" sz="2800" dirty="0">
              <a:solidFill>
                <a:srgbClr val="00B050"/>
              </a:solidFill>
            </a:endParaRPr>
          </a:p>
          <a:p>
            <a:pPr algn="ctr"/>
            <a:r>
              <a:rPr lang="ru-RU" sz="2800" dirty="0">
                <a:solidFill>
                  <a:srgbClr val="00B050"/>
                </a:solidFill>
              </a:rPr>
              <a:t>п</a:t>
            </a:r>
            <a:r>
              <a:rPr lang="ru-RU" sz="2800" dirty="0" smtClean="0">
                <a:solidFill>
                  <a:srgbClr val="00B050"/>
                </a:solidFill>
              </a:rPr>
              <a:t>олынь</a:t>
            </a:r>
            <a:endParaRPr lang="ru-RU" sz="2800" dirty="0">
              <a:solidFill>
                <a:srgbClr val="00B050"/>
              </a:solidFill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ч</a:t>
            </a:r>
            <a:r>
              <a:rPr lang="ru-RU" sz="2800" dirty="0" smtClean="0">
                <a:solidFill>
                  <a:srgbClr val="FF0000"/>
                </a:solidFill>
              </a:rPr>
              <a:t>истотел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в</a:t>
            </a:r>
            <a:r>
              <a:rPr lang="ru-RU" sz="2800" dirty="0" smtClean="0">
                <a:solidFill>
                  <a:srgbClr val="FF0000"/>
                </a:solidFill>
              </a:rPr>
              <a:t>етреница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к</a:t>
            </a:r>
            <a:r>
              <a:rPr lang="ru-RU" sz="2800" dirty="0" smtClean="0">
                <a:solidFill>
                  <a:srgbClr val="FF0000"/>
                </a:solidFill>
              </a:rPr>
              <a:t>рушина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л</a:t>
            </a:r>
            <a:r>
              <a:rPr lang="ru-RU" sz="2800" dirty="0" smtClean="0">
                <a:solidFill>
                  <a:srgbClr val="FF0000"/>
                </a:solidFill>
              </a:rPr>
              <a:t>ьнянка</a:t>
            </a:r>
            <a:endParaRPr lang="ru-RU" sz="2800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29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5" t="13333" r="20555" b="20000"/>
          <a:stretch/>
        </p:blipFill>
        <p:spPr>
          <a:xfrm>
            <a:off x="7810500" y="0"/>
            <a:ext cx="4381500" cy="457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4488"/>
            <a:ext cx="6972300" cy="1325563"/>
          </a:xfrm>
        </p:spPr>
        <p:txBody>
          <a:bodyPr/>
          <a:lstStyle/>
          <a:p>
            <a:pPr algn="ctr"/>
            <a:r>
              <a:rPr lang="ru-RU" b="1" dirty="0"/>
              <a:t>Задание 4.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Почемучка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1407201"/>
            <a:ext cx="11633200" cy="43354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dirty="0"/>
              <a:t>1. Почему цветы красивые и душистые? </a:t>
            </a:r>
          </a:p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dirty="0" smtClean="0"/>
              <a:t>               2</a:t>
            </a:r>
            <a:r>
              <a:rPr lang="ru-RU" dirty="0"/>
              <a:t>. Почему птицы осенью улетают? </a:t>
            </a:r>
            <a:endParaRPr lang="ru-RU" dirty="0" smtClean="0"/>
          </a:p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dirty="0" smtClean="0"/>
              <a:t>                            3</a:t>
            </a:r>
            <a:r>
              <a:rPr lang="ru-RU" dirty="0"/>
              <a:t>. Почему кошка так часто умывается? </a:t>
            </a:r>
            <a:endParaRPr lang="ru-RU" dirty="0" smtClean="0"/>
          </a:p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dirty="0" smtClean="0"/>
              <a:t>                                           4</a:t>
            </a:r>
            <a:r>
              <a:rPr lang="ru-RU" dirty="0"/>
              <a:t>. Почему нельзя трогать руками яйца в гнездах? </a:t>
            </a:r>
            <a:endParaRPr lang="ru-RU" dirty="0" smtClean="0"/>
          </a:p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dirty="0" smtClean="0"/>
              <a:t>                                                        5</a:t>
            </a:r>
            <a:r>
              <a:rPr lang="ru-RU" dirty="0"/>
              <a:t>. Почему в жару собака высовывает язык? </a:t>
            </a: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10591800" y="568419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33237" y="2039124"/>
            <a:ext cx="4349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(Чтобы привлекать насекомых.)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88854" y="288114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(Им не хватает корма.)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77604" y="3623939"/>
            <a:ext cx="702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(Кошка слизывает с себя свой запах, так как она охотится из засады, и жертва не должна ее учуять.)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51664" y="4539144"/>
            <a:ext cx="600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(Птица бросит гнездо, если тронуть яйца руками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9054" y="5419497"/>
            <a:ext cx="681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(У собак на теле нет потовых желез, через язык идет охлаждение.)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20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008" y="843586"/>
            <a:ext cx="4503234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Задание 5.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/>
              <a:t>Что лишнее</a:t>
            </a:r>
            <a:r>
              <a:rPr lang="ru-RU" sz="4000" b="1" dirty="0" smtClean="0"/>
              <a:t>?»</a:t>
            </a:r>
            <a:endParaRPr lang="ru-RU" sz="4000" b="1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0591800" y="577850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uzer\Desktop\сафонова\ZFAx9WgYWmA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3" t="41754" r="7293"/>
          <a:stretch/>
        </p:blipFill>
        <p:spPr bwMode="auto">
          <a:xfrm>
            <a:off x="684025" y="670027"/>
            <a:ext cx="3222704" cy="1672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zer\Desktop\сафонова\apsRmzjIHvE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3" t="44949" r="6181"/>
          <a:stretch/>
        </p:blipFill>
        <p:spPr bwMode="auto">
          <a:xfrm>
            <a:off x="8500521" y="670027"/>
            <a:ext cx="3008726" cy="1642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zer\Desktop\сафонова\77c6zKy-4vo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35" r="7269"/>
          <a:stretch/>
        </p:blipFill>
        <p:spPr bwMode="auto">
          <a:xfrm rot="10800000">
            <a:off x="379140" y="2926908"/>
            <a:ext cx="2174488" cy="2863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zer\Desktop\сафонова\3XwyNbMvbik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5546" r="9630" b="53011"/>
          <a:stretch/>
        </p:blipFill>
        <p:spPr bwMode="auto">
          <a:xfrm rot="16200000">
            <a:off x="7316180" y="3202105"/>
            <a:ext cx="2848626" cy="229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uzer\Desktop\сафонова\e1-BWrSSHbA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0" r="13161" b="9733"/>
          <a:stretch/>
        </p:blipFill>
        <p:spPr bwMode="auto">
          <a:xfrm rot="10800000">
            <a:off x="10157689" y="2926904"/>
            <a:ext cx="1779540" cy="2851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uzer\Desktop\сафонова\Nw4X77vyA14.jp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7" t="7071" r="3652" b="9463"/>
          <a:stretch/>
        </p:blipFill>
        <p:spPr bwMode="auto">
          <a:xfrm rot="10800000">
            <a:off x="5005784" y="2941916"/>
            <a:ext cx="2444508" cy="2848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zer\Desktop\сафонова\8g0kV0wFOvc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9" b="51044"/>
          <a:stretch/>
        </p:blipFill>
        <p:spPr bwMode="auto">
          <a:xfrm rot="16200000">
            <a:off x="2444802" y="3351360"/>
            <a:ext cx="2863633" cy="201472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Кольцо 11"/>
          <p:cNvSpPr/>
          <p:nvPr/>
        </p:nvSpPr>
        <p:spPr>
          <a:xfrm>
            <a:off x="793710" y="209313"/>
            <a:ext cx="2852529" cy="2717591"/>
          </a:xfrm>
          <a:prstGeom prst="donut">
            <a:avLst>
              <a:gd name="adj" fmla="val 406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3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5125"/>
            <a:ext cx="104394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Задание 6.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</a:t>
            </a:r>
            <a:r>
              <a:rPr lang="ru-RU" sz="4000" b="1" dirty="0"/>
              <a:t>Поэтический конкурс</a:t>
            </a:r>
            <a:r>
              <a:rPr lang="ru-RU" sz="4000" b="1" dirty="0" smtClean="0"/>
              <a:t>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5600" y="1965325"/>
            <a:ext cx="3937000" cy="46005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i="1" dirty="0"/>
              <a:t>Мое собранье насекомых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Открыто для моих знакомых: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Ну, что за пестрая семья!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За ними где ни рылся я!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Зато какая сортировка!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Вот Глинка — божия коровка,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Вот Каченовский — злой паук,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Вот и Свиньин — российский жук,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Вот Олин — черная мурашка,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Вот Раич — мелкая букашка.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Куда их много набралось!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Опрятно за стеклом и в рамах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Они, пронзенные насквозь,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Рядком торчат на эпиграммах.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0" y="1612900"/>
            <a:ext cx="3581400" cy="4953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514"/>
          <a:stretch/>
        </p:blipFill>
        <p:spPr>
          <a:xfrm>
            <a:off x="800100" y="1518444"/>
            <a:ext cx="3365500" cy="5141912"/>
          </a:xfrm>
          <a:prstGeom prst="rect">
            <a:avLst/>
          </a:prstGeom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10591800" y="579120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0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97" b="9301"/>
          <a:stretch/>
        </p:blipFill>
        <p:spPr>
          <a:xfrm>
            <a:off x="71628" y="3530599"/>
            <a:ext cx="10596372" cy="32131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Задание 7. </a:t>
            </a:r>
            <a:br>
              <a:rPr lang="ru-RU" sz="4000" b="1" dirty="0"/>
            </a:br>
            <a:r>
              <a:rPr lang="ru-RU" sz="4000" b="1" dirty="0" smtClean="0"/>
              <a:t>«</a:t>
            </a:r>
            <a:r>
              <a:rPr lang="ru-RU" sz="4000" b="1" dirty="0"/>
              <a:t>Кто сколько живет</a:t>
            </a:r>
            <a:r>
              <a:rPr lang="ru-RU" sz="4000" b="1" dirty="0" smtClean="0"/>
              <a:t>?»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228" y="1469230"/>
            <a:ext cx="4030472" cy="435133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Паук</a:t>
            </a:r>
          </a:p>
          <a:p>
            <a:r>
              <a:rPr lang="ru-RU" sz="4000" dirty="0" smtClean="0"/>
              <a:t>Крокодил</a:t>
            </a:r>
          </a:p>
          <a:p>
            <a:r>
              <a:rPr lang="ru-RU" sz="4000" dirty="0" smtClean="0"/>
              <a:t>Черепаха</a:t>
            </a:r>
          </a:p>
          <a:p>
            <a:r>
              <a:rPr lang="ru-RU" sz="4000" dirty="0"/>
              <a:t>Щука </a:t>
            </a:r>
            <a:endParaRPr lang="ru-RU" sz="4000" dirty="0" smtClean="0"/>
          </a:p>
          <a:p>
            <a:r>
              <a:rPr lang="ru-RU" sz="4000" dirty="0"/>
              <a:t>Крыса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6026150" y="1854200"/>
            <a:ext cx="4445000" cy="415290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Паук </a:t>
            </a:r>
            <a:r>
              <a:rPr lang="ru-RU" sz="4000" dirty="0">
                <a:solidFill>
                  <a:schemeClr val="tx1"/>
                </a:solidFill>
              </a:rPr>
              <a:t>- 1-2 года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</a:rPr>
              <a:t>Крокодил - 60 лет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</a:rPr>
              <a:t>Черепаха - 300 лет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</a:rPr>
              <a:t>Щука - 10-12 лет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</a:rPr>
              <a:t>Крыса - 3 года</a:t>
            </a:r>
          </a:p>
          <a:p>
            <a:pPr algn="ctr"/>
            <a:endParaRPr lang="ru-RU" dirty="0"/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0591800" y="5740400"/>
            <a:ext cx="1524000" cy="1066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05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3264</TotalTime>
  <Words>325</Words>
  <Application>Microsoft Office PowerPoint</Application>
  <PresentationFormat>Широкоэкранный</PresentationFormat>
  <Paragraphs>77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ИГРА  «КРЕСТИКИ-НОЛИКИ»</vt:lpstr>
      <vt:lpstr>Презентация PowerPoint</vt:lpstr>
      <vt:lpstr>Задание 1.  «Загадка черного ящика»  </vt:lpstr>
      <vt:lpstr>Задание 2.  «Что? Где? Когда?» </vt:lpstr>
      <vt:lpstr>Задание 3.  «Букетик»</vt:lpstr>
      <vt:lpstr>Задание 4.  «Почемучка»</vt:lpstr>
      <vt:lpstr>Задание 5.  «Что лишнее?»</vt:lpstr>
      <vt:lpstr>Задание 6.  «Поэтический конкурс»</vt:lpstr>
      <vt:lpstr>Задание 7.  «Кто сколько живет?»</vt:lpstr>
      <vt:lpstr>Задание 8.  «Красный»</vt:lpstr>
      <vt:lpstr>Задание 9.  «Кроссворд»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«КРЕСТИКИ-НОЛИКИ»</dc:title>
  <dc:creator>uzer</dc:creator>
  <cp:lastModifiedBy>uzer</cp:lastModifiedBy>
  <cp:revision>15</cp:revision>
  <dcterms:created xsi:type="dcterms:W3CDTF">2023-06-01T13:19:58Z</dcterms:created>
  <dcterms:modified xsi:type="dcterms:W3CDTF">2023-06-04T09:35:22Z</dcterms:modified>
</cp:coreProperties>
</file>