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7"/>
  </p:notesMasterIdLst>
  <p:sldIdLst>
    <p:sldId id="273" r:id="rId2"/>
    <p:sldId id="257" r:id="rId3"/>
    <p:sldId id="263" r:id="rId4"/>
    <p:sldId id="272" r:id="rId5"/>
    <p:sldId id="271" r:id="rId6"/>
    <p:sldId id="267" r:id="rId7"/>
    <p:sldId id="266" r:id="rId8"/>
    <p:sldId id="262" r:id="rId9"/>
    <p:sldId id="261" r:id="rId10"/>
    <p:sldId id="265" r:id="rId11"/>
    <p:sldId id="269" r:id="rId12"/>
    <p:sldId id="268" r:id="rId13"/>
    <p:sldId id="270" r:id="rId14"/>
    <p:sldId id="264" r:id="rId15"/>
    <p:sldId id="26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000" autoAdjust="0"/>
  </p:normalViewPr>
  <p:slideViewPr>
    <p:cSldViewPr snapToGrid="0">
      <p:cViewPr varScale="1">
        <p:scale>
          <a:sx n="102" d="100"/>
          <a:sy n="102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31DDE-19E2-4E11-A8EC-575CB24C1C1B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93890-3C98-4F3D-8F1D-7864BEC587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270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980740-5F37-E577-89F1-61D1480D00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148B9E6-CC92-083C-9997-3924AE0D6E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889FFC-FDC4-CD0C-0EA2-9986F174D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EE881-5D57-44A4-B71B-13447FE3C0B3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E8D66F-6EDB-3BD7-EE02-F65C14373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82EAF7-628F-87E9-E0C6-77E3E82BC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75F7-9A89-46B0-9F58-7C93F4EC0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158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B4DF38-A0A8-03F0-C0CB-821E0449F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12F5363-CBD4-395A-1E6F-1BD35CEE9C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EAC62A-72DF-2CAB-AB46-66A1B770B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EE881-5D57-44A4-B71B-13447FE3C0B3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CC6680-1B46-02BB-39A1-C21D87EBC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27D16E-EABF-32D1-C00D-D9B66B2B2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75F7-9A89-46B0-9F58-7C93F4EC0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99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CD71917-35B5-4171-6C67-FDA916CE1F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D27944F-763E-77FD-219C-065DC703A0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F465C7-CE26-DA62-A26F-0A1A9EA4C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EE881-5D57-44A4-B71B-13447FE3C0B3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4D3A86-D1FA-F396-D63A-ABB87D36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10A73B-4622-F4BC-F6F5-4EDAB4AC3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75F7-9A89-46B0-9F58-7C93F4EC0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198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5CF12F-7333-3AC9-0F87-77EB30F4A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F93C14-FE5C-C0A0-D0F5-024B1DC98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C184A6-659C-FEDB-48E2-D766AB3AE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EE881-5D57-44A4-B71B-13447FE3C0B3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C62DDD-3802-FB4D-33C7-83C73A6B4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1EB1C4-A172-942B-0EA4-E75BA3553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75F7-9A89-46B0-9F58-7C93F4EC0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06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63ECB3-E95A-6494-A311-FE19F1DFC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DF0B1C-712F-9AD6-B50C-7B11EA2C5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EE8A88-E911-E556-A637-D116EA224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EE881-5D57-44A4-B71B-13447FE3C0B3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302BB1-A5FA-54CE-F726-E6EFA99C4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C29803-6CA7-7199-B463-8C87F5459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75F7-9A89-46B0-9F58-7C93F4EC0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49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7493DA-2A67-AD0C-2B11-71338E3FA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46B9AB-1705-675B-BD57-F640D9CDCD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16E627E-ECF9-6341-2FBC-A7D6D6623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05EAC2F-0520-7135-2E16-BE09990C5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EE881-5D57-44A4-B71B-13447FE3C0B3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90B1636-62B4-D6D2-ABF0-AAB97518C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9C8428-7CCA-7A5E-927D-159A3E14B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75F7-9A89-46B0-9F58-7C93F4EC0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438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424AD4-BE27-BD71-4565-CDEAF83DA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AAC40E-0564-7200-E30D-375AEF7A9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DE8642-BEB5-BA34-55E2-BDA6985A38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6488A0E-9957-BC3D-875D-15EC1BF441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00E7942-9617-3F9F-8CEA-104CA883D9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89ECB8E-2AD4-6F8C-18F4-F25A8D9CE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EE881-5D57-44A4-B71B-13447FE3C0B3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57DED5D-16F3-54C0-D4F4-9C82FBF6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297128E-4A57-F57A-DD7F-31FD93568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75F7-9A89-46B0-9F58-7C93F4EC0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837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47F61F-DFDE-1B1B-8341-09985081F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E493EC3-C08C-BDB9-6D95-FFB674F4F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EE881-5D57-44A4-B71B-13447FE3C0B3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FC4F0FC-5883-FF23-D73C-D14D84F56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8FB7283-B1F9-6BAE-18B8-BE408DEC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75F7-9A89-46B0-9F58-7C93F4EC0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779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A93AC9F-DE2E-8D40-F5C8-6745007B7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EE881-5D57-44A4-B71B-13447FE3C0B3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CA89ED-46C2-81E3-4F48-DCE5790B5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5525109-C4F6-F207-B3DD-9FC8B1423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75F7-9A89-46B0-9F58-7C93F4EC0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437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288504-9742-E083-1D86-73B396FF6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80F538-7CC7-0D0B-8650-307E70EA8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522A91-99FA-F2D9-E43B-965196C76A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92E2D3-A13E-B1D5-871E-1A6861E37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EE881-5D57-44A4-B71B-13447FE3C0B3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C7F6E7D-6F97-BC97-CC68-3284E2007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5D2CCE-4695-B5D1-11EA-BE6852828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75F7-9A89-46B0-9F58-7C93F4EC0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430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0C207-F141-4699-2EBA-B462F74AF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8F3FEC3-70C5-3EB2-A1AE-5FFCF5826B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BAAD2DC-B723-15F3-2135-115E839E9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F8B1E2-1525-658F-E636-1ABCF09A8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EE881-5D57-44A4-B71B-13447FE3C0B3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C6B536A-7D39-07E3-FDB6-962B65D3B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1DCC70-6340-0683-12DB-508189D5F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75F7-9A89-46B0-9F58-7C93F4EC0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73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F11239-F7E6-8D68-A15F-82C9A3851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762249-CD52-A089-66D8-688138F6E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A69020-6ED6-28BE-3E38-56C3168044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EE881-5D57-44A4-B71B-13447FE3C0B3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558178-AA91-C32C-8D56-E66C43C98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199F81-82F9-40A6-02D8-21B02F7DC8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775F7-9A89-46B0-9F58-7C93F4EC0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555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DDF37F-4ADB-7A11-50EB-152C55B82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ru-RU" sz="2000" b="0" i="0" u="none" strike="noStrike" kern="1200" cap="small" spc="0" normalizeH="0" baseline="0" noProof="0" dirty="0">
                <a:ln>
                  <a:noFill/>
                </a:ln>
                <a:solidFill>
                  <a:srgbClr val="FE8637">
                    <a:lumMod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 казенное дошкольное образовательное учреждение д/с общеразвивающего вида № 13 «Солнышко»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D50C7028-49EE-6B22-BFCF-0E8D97A873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982" y="1779442"/>
            <a:ext cx="8488218" cy="43073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7577F8-DDCC-019C-C042-27827A31FE80}"/>
              </a:ext>
            </a:extLst>
          </p:cNvPr>
          <p:cNvSpPr txBox="1"/>
          <p:nvPr/>
        </p:nvSpPr>
        <p:spPr>
          <a:xfrm>
            <a:off x="7249212" y="6308209"/>
            <a:ext cx="4270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Груздева Н.В.</a:t>
            </a:r>
          </a:p>
        </p:txBody>
      </p:sp>
    </p:spTree>
    <p:extLst>
      <p:ext uri="{BB962C8B-B14F-4D97-AF65-F5344CB8AC3E}">
        <p14:creationId xmlns:p14="http://schemas.microsoft.com/office/powerpoint/2010/main" val="4115780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9315-1A03-2899-BF62-00FFF38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«Кому, что нужно для работы»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62EC7-16D2-7E1A-8E60-AAAFA28F2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9964"/>
            <a:ext cx="3142673" cy="49669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знания о профессиях.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карточки с изображением представителей различных профессий, атрибуты для каждой профессии.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игроков: 4 - 6 лет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игроков:  от 1 до 14 игроков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каждому ребёнку предлагаются 2-3 большие карточки с изображением человека определенной профессии. Ребёнок берёт карточку с каким-либо предметом/инструментом и называет его. Рассказывает кому нужен этот предмет/инструмент, что им можно делать и кладёт к картинке с изображением человека соответствующей профессии. Игра продолжается до тех пор, пока не будут названы и разложены все орудия труда</a:t>
            </a:r>
            <a:r>
              <a:rPr lang="ru-RU" sz="1400" dirty="0"/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82FB034-FC78-7BD7-BF08-F3A668CADD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855" y="1394691"/>
            <a:ext cx="6005945" cy="271549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584DE53-8ACE-2DCF-8D85-203F59507C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854" y="4331854"/>
            <a:ext cx="6005945" cy="230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555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9315-1A03-2899-BF62-00FFF38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мастерская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4114FA0-E285-AAE1-A926-15CF363DCA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802585" y="-41565"/>
            <a:ext cx="2817092" cy="559723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2F12E55-E508-29E0-AD7C-65FBB8B454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509" y="4276436"/>
            <a:ext cx="5597238" cy="22906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AEAF36-C9FA-11CA-65B8-DBCB8F276428}"/>
              </a:ext>
            </a:extLst>
          </p:cNvPr>
          <p:cNvSpPr txBox="1"/>
          <p:nvPr/>
        </p:nvSpPr>
        <p:spPr>
          <a:xfrm>
            <a:off x="323273" y="2000148"/>
            <a:ext cx="454429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Выполнение аппликации из  бумаги.</a:t>
            </a:r>
            <a:b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представление детей о разнообразии профессий, профессиональных инструментах.</a:t>
            </a:r>
            <a:b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обобщённое понятие «профессия».</a:t>
            </a:r>
            <a:b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внимание, учить создавать композицию, используя всю площадь листа, гармонично размещать детали аппликации, развивать творческие способности детей.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435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9315-1A03-2899-BF62-00FFF38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«Расскажи о профессии»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62EC7-16D2-7E1A-8E60-AAAFA28F2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45873" cy="4351338"/>
          </a:xfrm>
        </p:spPr>
        <p:txBody>
          <a:bodyPr/>
          <a:lstStyle/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связной описательной речи.</a:t>
            </a:r>
          </a:p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таблицы описывается профессия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3037EA-7B6F-9F57-B507-5877289ABD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381043" y="-65779"/>
            <a:ext cx="2530700" cy="541481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E1DF6F7-5D96-2CE6-DDED-7B3A4B5CBE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984" y="3999346"/>
            <a:ext cx="5414816" cy="262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113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9315-1A03-2899-BF62-00FFF38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«Собираем пазлы»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62EC7-16D2-7E1A-8E60-AAAFA28F2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170382" cy="4351338"/>
          </a:xfrm>
        </p:spPr>
        <p:txBody>
          <a:bodyPr/>
          <a:lstStyle/>
          <a:p>
            <a:pPr marL="0" indent="0">
              <a:buNone/>
            </a:pPr>
            <a:r>
              <a:rPr lang="ru-RU" sz="1800" b="0" i="0" u="sng" dirty="0">
                <a:solidFill>
                  <a:schemeClr val="accent2"/>
                </a:solidFill>
                <a:effectLst/>
                <a:latin typeface="Times New Roman" panose="02020603050405020304" pitchFamily="18" charset="0"/>
              </a:rPr>
              <a:t>Цели</a:t>
            </a:r>
            <a:r>
              <a:rPr lang="ru-RU" sz="1800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r>
              <a:rPr lang="ru-RU" sz="1800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</a:rPr>
              <a:t>развиваем мелкую моторику рук, учимся соединять части предметов одно целое.</a:t>
            </a:r>
          </a:p>
          <a:p>
            <a:pPr marL="0" indent="0" algn="l">
              <a:lnSpc>
                <a:spcPts val="1440"/>
              </a:lnSpc>
              <a:buNone/>
            </a:pPr>
            <a:endParaRPr lang="ru-RU" sz="1800" b="0" i="0" dirty="0">
              <a:solidFill>
                <a:schemeClr val="accent2"/>
              </a:solidFill>
              <a:effectLst/>
              <a:latin typeface="Times New Roman" panose="02020603050405020304" pitchFamily="18" charset="0"/>
            </a:endParaRPr>
          </a:p>
          <a:p>
            <a:pPr marL="0" indent="0" algn="l">
              <a:lnSpc>
                <a:spcPts val="1440"/>
              </a:lnSpc>
              <a:buNone/>
            </a:pPr>
            <a:r>
              <a:rPr lang="ru-RU" sz="1800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</a:rPr>
              <a:t>Ход игры:</a:t>
            </a:r>
            <a:endParaRPr lang="ru-RU" b="0" i="0" dirty="0">
              <a:solidFill>
                <a:schemeClr val="accent2"/>
              </a:solidFill>
              <a:effectLst/>
              <a:latin typeface="Open Sans" panose="020B0606030504020204" pitchFamily="34" charset="0"/>
            </a:endParaRPr>
          </a:p>
          <a:p>
            <a:pPr marL="0" indent="0" algn="l">
              <a:buNone/>
            </a:pPr>
            <a:r>
              <a:rPr lang="ru-RU" sz="1800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</a:rPr>
              <a:t>Перед детьми на столе воспитатель кладёт разрезные картинки. Воспитатель предлагает детям внимательно рассмотреть и собрать картинку из отдельных частей.</a:t>
            </a:r>
            <a:endParaRPr lang="ru-RU" b="0" i="0" dirty="0">
              <a:solidFill>
                <a:schemeClr val="accent2"/>
              </a:solidFill>
              <a:effectLst/>
              <a:latin typeface="Open Sans" panose="020B0606030504020204" pitchFamily="34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E3A065-F3E2-1134-ABD3-91E6C10268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64145" y="75944"/>
            <a:ext cx="2690605" cy="548870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C67D49A-7BCF-2709-48C5-F6A58BE8FF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372677" y="2787323"/>
            <a:ext cx="2473537" cy="548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544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9315-1A03-2899-BF62-00FFF38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ДИДАКТИЧЕСКАЯ ИГРА «УГАДАЙ, КТО ЭТО?». </a:t>
            </a:r>
            <a:endParaRPr lang="ru-RU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62EC7-16D2-7E1A-8E60-AAAFA28F2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9021" cy="435133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</a:rPr>
              <a:t>Цель: Расширить представления детей о разнообразных профессиях, их названиях и роде деятельности.</a:t>
            </a:r>
            <a:endParaRPr lang="ru-RU" b="0" i="0" dirty="0">
              <a:solidFill>
                <a:schemeClr val="accent2"/>
              </a:solidFill>
              <a:effectLst/>
              <a:latin typeface="Helvetica Neue"/>
            </a:endParaRPr>
          </a:p>
          <a:p>
            <a:pPr algn="just"/>
            <a:r>
              <a:rPr lang="ru-RU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</a:rPr>
              <a:t>Ход игры:</a:t>
            </a:r>
            <a:endParaRPr lang="ru-RU" b="0" i="0" dirty="0">
              <a:solidFill>
                <a:schemeClr val="accent2"/>
              </a:solidFill>
              <a:effectLst/>
              <a:latin typeface="Helvetica Neue"/>
            </a:endParaRPr>
          </a:p>
          <a:p>
            <a:pPr marL="0" indent="0" algn="just">
              <a:buNone/>
            </a:pPr>
            <a:r>
              <a:rPr lang="ru-RU" b="0" i="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</a:rPr>
              <a:t>Воспитатель обращает внимание детей на то, что в группе появилась необычная книга. Затем предлагает рассмотреть ее и одеть мальчика или девочку по профессии, подобрать нужные предметы, нужную одежду и головной убор, относящиеся к данной профессии</a:t>
            </a:r>
            <a:endParaRPr lang="ru-RU" b="0" i="0" dirty="0">
              <a:solidFill>
                <a:schemeClr val="accent2"/>
              </a:solidFill>
              <a:effectLst/>
              <a:latin typeface="Helvetica Neue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DFE0D1-D056-CAB0-FCB7-B09B506E52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740" y="1690688"/>
            <a:ext cx="5533534" cy="420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622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0062EC7-16D2-7E1A-8E60-AAAFA28F2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5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83056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9315-1A03-2899-BF62-00FFF38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62EC7-16D2-7E1A-8E60-AAAFA28F2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9964"/>
            <a:ext cx="10515600" cy="49669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Данный </a:t>
            </a:r>
            <a:r>
              <a:rPr lang="ru-RU" sz="1400" dirty="0" err="1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лэпбук</a:t>
            </a:r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предназначен для детей старшего дошкольного возраста и является развивающим средством обучения. Пособие может быть использовано для организации совместной работы педагога и детей, а так же для самостоятельной, коллективной деятельности детей и самостоятельной индивидуальной деятельности ребёнка. Содержание </a:t>
            </a:r>
            <a:r>
              <a:rPr lang="ru-RU" sz="1400" dirty="0" err="1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лепбука</a:t>
            </a:r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можно пополнять и усложнять. </a:t>
            </a:r>
          </a:p>
          <a:p>
            <a:pPr marL="0" indent="0" algn="just">
              <a:buNone/>
            </a:pPr>
            <a:r>
              <a:rPr lang="ru-RU" sz="14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расширять и обобщать представление детей о профессиях, орудиях труда, трудовых действиях.</a:t>
            </a:r>
          </a:p>
          <a:p>
            <a:pPr marL="0" indent="0" algn="just">
              <a:buNone/>
            </a:pPr>
            <a:r>
              <a:rPr lang="ru-RU" sz="14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  <a:endParaRPr lang="ru-RU" sz="1400" dirty="0">
              <a:solidFill>
                <a:schemeClr val="accent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i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Образовательные</a:t>
            </a:r>
          </a:p>
          <a:p>
            <a:pPr algn="just"/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-помочь понять детям, о важности, необходимости каждой профессии;</a:t>
            </a:r>
          </a:p>
          <a:p>
            <a:pPr algn="just"/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формировать осознанно-правильное отношение к труду.</a:t>
            </a:r>
          </a:p>
          <a:p>
            <a:pPr marL="0" indent="0">
              <a:buNone/>
            </a:pPr>
            <a:r>
              <a:rPr lang="ru-RU" sz="1400" b="1" i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Развивающие:</a:t>
            </a:r>
          </a:p>
          <a:p>
            <a:pPr algn="just"/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развивать интерес к различным профессиям;</a:t>
            </a:r>
          </a:p>
          <a:p>
            <a:pPr algn="just"/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развивать связную речь, мышление, внимание, воображение, память; </a:t>
            </a:r>
          </a:p>
          <a:p>
            <a:pPr algn="just"/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развивать познавательные и творческие способности детей; мелкую моторику рук.</a:t>
            </a:r>
          </a:p>
          <a:p>
            <a:pPr algn="just"/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-развивать коммуникативные навыки;</a:t>
            </a:r>
          </a:p>
          <a:p>
            <a:pPr marL="0" indent="0">
              <a:buNone/>
            </a:pPr>
            <a:r>
              <a:rPr lang="ru-RU" sz="1400" b="1" i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Воспитательные:</a:t>
            </a:r>
          </a:p>
          <a:p>
            <a:pPr algn="just"/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воспитывать навыки сотрудничества, самостоятельность;</a:t>
            </a:r>
          </a:p>
          <a:p>
            <a:pPr algn="just"/>
            <a:r>
              <a:rPr lang="ru-RU" sz="14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воспитывать уважение к труду взрослых.</a:t>
            </a:r>
          </a:p>
          <a:p>
            <a:pPr marL="0" indent="0">
              <a:buNone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555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9315-1A03-2899-BF62-00FFF38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400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лепбука</a:t>
            </a:r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«Профессии»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62EC7-16D2-7E1A-8E60-AAAFA28F2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236" y="1253331"/>
            <a:ext cx="10993582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1.Разрезные картинки.</a:t>
            </a:r>
          </a:p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2.Раскраски.</a:t>
            </a:r>
          </a:p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3.Одень куклу (профессии).</a:t>
            </a:r>
          </a:p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4.Лото «Профессии».</a:t>
            </a:r>
          </a:p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5.Лото «Кому, что нужно?».</a:t>
            </a:r>
          </a:p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6.Загадки, стихи, поговорки о профессиях.</a:t>
            </a:r>
          </a:p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7.Творческая мастерская.</a:t>
            </a:r>
          </a:p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8.Расскажи о профессии.</a:t>
            </a:r>
          </a:p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Собираем пазлы.</a:t>
            </a:r>
          </a:p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10.Угадай, кто это?</a:t>
            </a:r>
          </a:p>
        </p:txBody>
      </p:sp>
    </p:spTree>
    <p:extLst>
      <p:ext uri="{BB962C8B-B14F-4D97-AF65-F5344CB8AC3E}">
        <p14:creationId xmlns:p14="http://schemas.microsoft.com/office/powerpoint/2010/main" val="2723116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EE6514-E015-47D3-51E4-1A1200EDB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EA1F214-E981-0635-6448-217D49393A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13188"/>
            <a:ext cx="10515600" cy="3976211"/>
          </a:xfrm>
        </p:spPr>
      </p:pic>
    </p:spTree>
    <p:extLst>
      <p:ext uri="{BB962C8B-B14F-4D97-AF65-F5344CB8AC3E}">
        <p14:creationId xmlns:p14="http://schemas.microsoft.com/office/powerpoint/2010/main" val="1807379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9315-1A03-2899-BF62-00FFF38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ru-RU" sz="2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62EC7-16D2-7E1A-8E60-AAAFA28F2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236" y="1253331"/>
            <a:ext cx="4583546" cy="4351338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Загадки о профессиях</a:t>
            </a: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».  </a:t>
            </a:r>
          </a:p>
          <a:p>
            <a:r>
              <a:rPr lang="ru-RU" sz="18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</a:p>
          <a:p>
            <a:pPr marL="0" indent="0">
              <a:buNone/>
            </a:pPr>
            <a:r>
              <a:rPr lang="ru-RU" sz="18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</a:t>
            </a:r>
            <a:r>
              <a:rPr lang="ru-RU" sz="18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представлений о деятельности, предметах и атрибутах разных профессий, которые требуются для исполнения обязанностей.</a:t>
            </a:r>
          </a:p>
          <a:p>
            <a:r>
              <a:rPr lang="ru-RU" sz="18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Описание: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столе перед детьми карточки с картинками (дидактический материал). Воспитатель читает загадки, написанные на карточках. Дети рассматривают  картинки и находят соответствующую профессию. Ребёнок заявляет об этом и объясняет, почему он так считает.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3086C6F-09F9-60F2-C560-54AEDE54F4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508" y="1253331"/>
            <a:ext cx="4313383" cy="291963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5DC276-3A98-5A18-A931-817F276EB1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508" y="4396508"/>
            <a:ext cx="4313383" cy="239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044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9315-1A03-2899-BF62-00FFF38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«Разрезные картинки»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62EC7-16D2-7E1A-8E60-AAAFA28F2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491"/>
            <a:ext cx="4066309" cy="4985472"/>
          </a:xfrm>
        </p:spPr>
        <p:txBody>
          <a:bodyPr>
            <a:normAutofit lnSpcReduction="10000"/>
          </a:bodyPr>
          <a:lstStyle/>
          <a:p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 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у детей представления о целостном образе предмета..</a:t>
            </a:r>
          </a:p>
          <a:p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Дидактический материал: 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разрезные картинки из 4 -6 частей. Картинки, соответствующие изображениям на разрезных картинках.</a:t>
            </a:r>
          </a:p>
          <a:p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Игровое действие: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Перед детьми на столе лежат разрезные картинки с изображением знакомых профессий. Детям-участникам игры предлагается сложить картинку из частей так, чтобы получился целая картинка. По окончании выполнения задания детям предлагаются для выбора и соотнесения две картинки, которые они сравнивают с изображением.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A477F8C-FED8-FDEF-45DA-C08F68F236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726759" y="443884"/>
            <a:ext cx="2760593" cy="444269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424D12A-C767-7B60-6D00-997B86E98A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707" y="4331854"/>
            <a:ext cx="4442694" cy="243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89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9315-1A03-2899-BF62-00FFF38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62EC7-16D2-7E1A-8E60-AAAFA28F2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3018"/>
            <a:ext cx="2533073" cy="5003945"/>
          </a:xfrm>
        </p:spPr>
        <p:txBody>
          <a:bodyPr/>
          <a:lstStyle/>
          <a:p>
            <a:endParaRPr lang="ru-RU" sz="1800" dirty="0">
              <a:solidFill>
                <a:schemeClr val="accent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Развитие мелкой моторики, внимания, памяти. Закрепление знаний цвета. Воспитание усидчивости, аккуратности, самостоятельности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A67A3A-54AC-4845-CE5D-8131EC3D79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814131" y="-25400"/>
            <a:ext cx="2419926" cy="546330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38BE71-88F2-7A37-9BCE-D82B7C1EC5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439" y="3999344"/>
            <a:ext cx="5463308" cy="249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47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9315-1A03-2899-BF62-00FFF38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«Одень куклу»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62EC7-16D2-7E1A-8E60-AAAFA28F2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692" y="1283855"/>
            <a:ext cx="3971636" cy="4893108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Ознакомления с одеждой разных профессий, развитие фантазии, воображения.</a:t>
            </a:r>
          </a:p>
          <a:p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Оборудование игры: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плоскостные изображения рабочей одежды для кукол, плоскостные изображения кукол: мальчики и девочки</a:t>
            </a:r>
          </a:p>
          <a:p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Игровое действие: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 рассказывает детям о том, что куклы собираются на работу, каждый должен одеться в рабочий костюм. Воспитатель читает загадки, дети должны догадаться и одеть куклу в соответствующий костюм. Дети подбирают одежду и называют соответствующую профессию.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Затем взрослый просит детей закрыть глаза, путает предметы одежды. Дети исправляют ошибки. Игра повторяется несколько раз.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 может проводиться с куклами, для которых специально сшиты разные рабочие костюмы.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5EF0F0-252D-A9D0-3390-832804B1AB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601530" y="147780"/>
            <a:ext cx="2503056" cy="477520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9DC6869-812E-C6A6-1B5F-9CF794B840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457" y="3925455"/>
            <a:ext cx="4775202" cy="277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476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9315-1A03-2899-BF62-00FFF388C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Лото «Профессии»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62EC7-16D2-7E1A-8E60-AAAFA28F2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7673"/>
            <a:ext cx="3465945" cy="5126182"/>
          </a:xfrm>
        </p:spPr>
        <p:txBody>
          <a:bodyPr>
            <a:normAutofit fontScale="70000" lnSpcReduction="20000"/>
          </a:bodyPr>
          <a:lstStyle/>
          <a:p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ознакомление детей с названиями профессий, их значениями.</a:t>
            </a:r>
          </a:p>
          <a:p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Дидактический материал: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пособии представлены 15 профессий и карточки к каждой профессии.</a:t>
            </a:r>
          </a:p>
          <a:p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Игровое действие: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игре участвуют от одного до шестнадцати участников. Задача каждого игрока – подобрать карточки (атрибуты) соответствующие определенной профессии.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Большие карточки раздаются игрокам. Маленькие карточки складываются в мешочек. Один из игроков вытаскивает одну карточку. Выигрывает тот, у кого быстрее всех заполнилась вся большая карточка.</a:t>
            </a:r>
          </a:p>
          <a:p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Усложнение: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Попросить ребенка подобрать из карточек форму одежду характерную для определенной профессии.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Предложить ребенку рассказать про профессии своих родителей и какую значимость их профессия несет для общества.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Предложить ребенку рассказать, кем бы он хотел стать, когда вырастет и почему.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69EF17E-CE29-79F3-56A9-BD978B8901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366003" y="-87747"/>
            <a:ext cx="2576944" cy="559723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8537718-7960-85F4-8A33-BD63CCACCD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341811" y="2630053"/>
            <a:ext cx="2625328" cy="559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7986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961</Words>
  <Application>Microsoft Office PowerPoint</Application>
  <PresentationFormat>Широкоэкранный</PresentationFormat>
  <Paragraphs>95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Helvetica Neue</vt:lpstr>
      <vt:lpstr>Open Sans</vt:lpstr>
      <vt:lpstr>Times New Roman</vt:lpstr>
      <vt:lpstr>Тема Office</vt:lpstr>
      <vt:lpstr>Муниципальное казенное дошкольное образовательное учреждение д/с общеразвивающего вида № 13 «Солнышко»</vt:lpstr>
      <vt:lpstr>Пояснительная записка</vt:lpstr>
      <vt:lpstr>Содержание лепбука «Профессии»</vt:lpstr>
      <vt:lpstr>Образовательная среда</vt:lpstr>
      <vt:lpstr> </vt:lpstr>
      <vt:lpstr>Дидактическая игра «Разрезные картинки»</vt:lpstr>
      <vt:lpstr>Раскраски</vt:lpstr>
      <vt:lpstr>Дидактическая игра «Одень куклу»</vt:lpstr>
      <vt:lpstr>Лото «Профессии»</vt:lpstr>
      <vt:lpstr>Дидактическая игра «Кому, что нужно для работы»</vt:lpstr>
      <vt:lpstr>Творческая мастерская</vt:lpstr>
      <vt:lpstr>Дидактическая игра «Расскажи о профессии»</vt:lpstr>
      <vt:lpstr>Дидактическая игра «Собираем пазлы»</vt:lpstr>
      <vt:lpstr>ДИДАКТИЧЕСКАЯ ИГРА «УГАДАЙ, КТО ЭТО?».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vasko</dc:creator>
  <cp:lastModifiedBy>vasko</cp:lastModifiedBy>
  <cp:revision>15</cp:revision>
  <dcterms:created xsi:type="dcterms:W3CDTF">2024-03-14T18:07:10Z</dcterms:created>
  <dcterms:modified xsi:type="dcterms:W3CDTF">2024-03-20T07:14:44Z</dcterms:modified>
</cp:coreProperties>
</file>