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0" r:id="rId6"/>
    <p:sldId id="266" r:id="rId7"/>
    <p:sldId id="267" r:id="rId8"/>
    <p:sldId id="261" r:id="rId9"/>
    <p:sldId id="262" r:id="rId10"/>
    <p:sldId id="268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906" y="7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B9971-FCDB-4701-9FB5-AFB155ED795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5D540-46D1-4942-9004-33CF9F617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16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5D540-46D1-4942-9004-33CF9F6176A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29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44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01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29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5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1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2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6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30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4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7EF61-C974-43F3-9592-9EB9E541C65E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9E12C-656E-4FFB-96B0-3D166F4F3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по географии для презентации - 43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2036763"/>
            <a:ext cx="9144000" cy="2387600"/>
          </a:xfrm>
        </p:spPr>
        <p:txBody>
          <a:bodyPr/>
          <a:lstStyle/>
          <a:p>
            <a:r>
              <a:rPr lang="ru-RU" b="1" dirty="0" smtClean="0"/>
              <a:t>Атмосферное давление. Ветер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075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809625"/>
            <a:ext cx="6070600" cy="131127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 учебнике на стр.212 ответить на вопрос 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9600" y="2755899"/>
            <a:ext cx="4711700" cy="28448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Ответ:</a:t>
            </a:r>
          </a:p>
          <a:p>
            <a:pPr marL="0" indent="0">
              <a:buNone/>
            </a:pPr>
            <a:r>
              <a:rPr lang="ru-RU" dirty="0" smtClean="0"/>
              <a:t>с </a:t>
            </a:r>
            <a:r>
              <a:rPr lang="ru-RU" dirty="0"/>
              <a:t>востока на </a:t>
            </a:r>
            <a:r>
              <a:rPr lang="ru-RU" dirty="0" smtClean="0"/>
              <a:t>запад, потому что название ветру дают по стороне горизонта откуда дует ветер.</a:t>
            </a:r>
            <a:endParaRPr lang="ru-RU" dirty="0"/>
          </a:p>
        </p:txBody>
      </p:sp>
      <p:pic>
        <p:nvPicPr>
          <p:cNvPr id="10242" name="Picture 2" descr="Мэри Поппинс – Карнавальные костюм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239312"/>
            <a:ext cx="4264025" cy="646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15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Человечек думает - 7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09"/>
          <a:stretch/>
        </p:blipFill>
        <p:spPr bwMode="auto">
          <a:xfrm>
            <a:off x="7381875" y="1171574"/>
            <a:ext cx="4810125" cy="568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889794"/>
            <a:ext cx="84963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В учебнике на стр.213 ответить на вопрос </a:t>
            </a:r>
            <a:r>
              <a:rPr lang="ru-RU" sz="4000" b="1" dirty="0" smtClean="0"/>
              <a:t>5</a:t>
            </a:r>
            <a:r>
              <a:rPr lang="ru-RU" sz="4000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0850" y="2659856"/>
            <a:ext cx="6807200" cy="3423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Ответ: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между </a:t>
            </a:r>
            <a:r>
              <a:rPr lang="ru-RU" sz="3200" dirty="0"/>
              <a:t>пунктами с атмосферным давлением 760 и 710 мм ветер </a:t>
            </a:r>
            <a:r>
              <a:rPr lang="ru-RU" sz="3200" dirty="0" smtClean="0"/>
              <a:t>сильнее, потому что разница давлений больше, чем в первом случае, а значит ветер сильнее.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74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1917" t="25556" r="30083" b="8369"/>
          <a:stretch/>
        </p:blipFill>
        <p:spPr>
          <a:xfrm>
            <a:off x="2971800" y="60960"/>
            <a:ext cx="6949440" cy="679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01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46275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Домашняя </a:t>
            </a:r>
            <a:r>
              <a:rPr lang="ru-RU" b="1" dirty="0" smtClean="0"/>
              <a:t>работа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Заполнить таблицу.</a:t>
            </a:r>
            <a:br>
              <a:rPr lang="ru-RU" dirty="0"/>
            </a:br>
            <a:r>
              <a:rPr lang="ru-RU" b="1" dirty="0"/>
              <a:t>«</a:t>
            </a:r>
            <a:r>
              <a:rPr lang="ru-RU" b="1" dirty="0" smtClean="0"/>
              <a:t>Ветры»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92123"/>
              </p:ext>
            </p:extLst>
          </p:nvPr>
        </p:nvGraphicFramePr>
        <p:xfrm>
          <a:off x="838200" y="2425699"/>
          <a:ext cx="10617198" cy="3773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39066">
                  <a:extLst>
                    <a:ext uri="{9D8B030D-6E8A-4147-A177-3AD203B41FA5}">
                      <a16:colId xmlns:a16="http://schemas.microsoft.com/office/drawing/2014/main" val="2589017140"/>
                    </a:ext>
                  </a:extLst>
                </a:gridCol>
                <a:gridCol w="3539066">
                  <a:extLst>
                    <a:ext uri="{9D8B030D-6E8A-4147-A177-3AD203B41FA5}">
                      <a16:colId xmlns:a16="http://schemas.microsoft.com/office/drawing/2014/main" val="3609243792"/>
                    </a:ext>
                  </a:extLst>
                </a:gridCol>
                <a:gridCol w="3539066">
                  <a:extLst>
                    <a:ext uri="{9D8B030D-6E8A-4147-A177-3AD203B41FA5}">
                      <a16:colId xmlns:a16="http://schemas.microsoft.com/office/drawing/2014/main" val="2580780336"/>
                    </a:ext>
                  </a:extLst>
                </a:gridCol>
              </a:tblGrid>
              <a:tr h="917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Ветры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Характеристики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Причины возникновения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3423953"/>
                  </a:ext>
                </a:extLst>
              </a:tr>
              <a:tr h="917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Бриз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6623586"/>
                  </a:ext>
                </a:extLst>
              </a:tr>
              <a:tr h="917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Муссон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2077101"/>
                  </a:ext>
                </a:extLst>
              </a:tr>
              <a:tr h="917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Пассат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4773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25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5700" y="1825625"/>
            <a:ext cx="8928100" cy="4351338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</a:pPr>
            <a:r>
              <a:rPr lang="ru-RU" dirty="0"/>
              <a:t>Понятие об атмосферном давлении и его измерение.</a:t>
            </a:r>
          </a:p>
          <a:p>
            <a:pPr lvl="0">
              <a:spcBef>
                <a:spcPts val="1200"/>
              </a:spcBef>
            </a:pPr>
            <a:endParaRPr lang="ru-RU" dirty="0" smtClean="0"/>
          </a:p>
          <a:p>
            <a:pPr lvl="0">
              <a:spcBef>
                <a:spcPts val="1200"/>
              </a:spcBef>
            </a:pPr>
            <a:r>
              <a:rPr lang="ru-RU" dirty="0" smtClean="0"/>
              <a:t>Изменение </a:t>
            </a:r>
            <a:r>
              <a:rPr lang="ru-RU" dirty="0"/>
              <a:t>атмосферного давления.</a:t>
            </a:r>
          </a:p>
          <a:p>
            <a:pPr lvl="0">
              <a:spcBef>
                <a:spcPts val="1200"/>
              </a:spcBef>
            </a:pPr>
            <a:endParaRPr lang="ru-RU" dirty="0" smtClean="0"/>
          </a:p>
          <a:p>
            <a:pPr lvl="0">
              <a:spcBef>
                <a:spcPts val="1200"/>
              </a:spcBef>
            </a:pPr>
            <a:r>
              <a:rPr lang="ru-RU" dirty="0" smtClean="0"/>
              <a:t>Что </a:t>
            </a:r>
            <a:r>
              <a:rPr lang="ru-RU" dirty="0"/>
              <a:t>такое ветер и как он возникает</a:t>
            </a:r>
            <a:r>
              <a:rPr lang="ru-RU" dirty="0" smtClean="0"/>
              <a:t>.</a:t>
            </a:r>
          </a:p>
          <a:p>
            <a:pPr>
              <a:spcBef>
                <a:spcPts val="1200"/>
              </a:spcBef>
            </a:pPr>
            <a:endParaRPr lang="ru-RU" dirty="0" smtClean="0"/>
          </a:p>
          <a:p>
            <a:pPr>
              <a:spcBef>
                <a:spcPts val="1200"/>
              </a:spcBef>
            </a:pPr>
            <a:r>
              <a:rPr lang="ru-RU" dirty="0" smtClean="0"/>
              <a:t>Определение </a:t>
            </a:r>
            <a:r>
              <a:rPr lang="ru-RU" dirty="0"/>
              <a:t>направления и силы ветра</a:t>
            </a:r>
          </a:p>
          <a:p>
            <a:pPr lvl="0">
              <a:spcBef>
                <a:spcPts val="1200"/>
              </a:spcBef>
            </a:pPr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pic>
        <p:nvPicPr>
          <p:cNvPr id="5122" name="Picture 2" descr="Как на клавиатуре ввести римские цифры в ворде? - Байо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8" t="10046" r="86004" b="55502"/>
          <a:stretch/>
        </p:blipFill>
        <p:spPr bwMode="auto">
          <a:xfrm>
            <a:off x="2197100" y="1690688"/>
            <a:ext cx="4572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к на клавиатуре ввести римские цифры в ворде? - Байо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4" t="7895" r="66667" b="50638"/>
          <a:stretch/>
        </p:blipFill>
        <p:spPr bwMode="auto">
          <a:xfrm>
            <a:off x="2089150" y="2667000"/>
            <a:ext cx="6731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к на клавиатуре ввести римские цифры в ворде? - Байо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78" t="8652" r="47377" b="53708"/>
          <a:stretch/>
        </p:blipFill>
        <p:spPr bwMode="auto">
          <a:xfrm>
            <a:off x="2000250" y="3783012"/>
            <a:ext cx="762000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к на клавиатуре ввести римские цифры в ворде? - Байо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9" t="9219" r="34049" b="51387"/>
          <a:stretch/>
        </p:blipFill>
        <p:spPr bwMode="auto">
          <a:xfrm>
            <a:off x="1960880" y="4907280"/>
            <a:ext cx="751840" cy="78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13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2425"/>
            <a:ext cx="6743700" cy="1311275"/>
          </a:xfrm>
        </p:spPr>
        <p:txBody>
          <a:bodyPr/>
          <a:lstStyle/>
          <a:p>
            <a:r>
              <a:rPr lang="ru-RU" b="1" dirty="0" smtClean="0"/>
              <a:t>Атмосферное давление - 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2100" y="796925"/>
            <a:ext cx="4000500" cy="2390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это сила, с которой атмосфера давит на все находящиеся в ней предметы и на земную поверхность.</a:t>
            </a:r>
          </a:p>
        </p:txBody>
      </p:sp>
      <p:pic>
        <p:nvPicPr>
          <p:cNvPr id="2050" name="Picture 2" descr="Барометр-анероид — урок. Физика, 7 клас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93900"/>
            <a:ext cx="3819525" cy="362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9125" y="5948904"/>
            <a:ext cx="261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Барометр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73750" y="3544692"/>
            <a:ext cx="553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Единица измерения </a:t>
            </a:r>
            <a:r>
              <a:rPr lang="ru-RU" sz="2800" b="1" dirty="0" smtClean="0"/>
              <a:t>мм. </a:t>
            </a:r>
            <a:r>
              <a:rPr lang="ru-RU" sz="2800" b="1" dirty="0" err="1" smtClean="0"/>
              <a:t>р.т</a:t>
            </a:r>
            <a:r>
              <a:rPr lang="ru-RU" sz="2800" b="1" dirty="0" smtClean="0"/>
              <a:t>. ст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72100" y="4875575"/>
            <a:ext cx="5854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800" dirty="0" smtClean="0"/>
              <a:t>Нормальное атмосферное давление составляет </a:t>
            </a:r>
            <a:r>
              <a:rPr lang="ru-RU" sz="2800" b="1" dirty="0" smtClean="0"/>
              <a:t>760 </a:t>
            </a:r>
            <a:r>
              <a:rPr lang="ru-RU" sz="2800" b="1" dirty="0"/>
              <a:t>мм рт. ст.</a:t>
            </a:r>
          </a:p>
        </p:txBody>
      </p:sp>
    </p:spTree>
    <p:extLst>
      <p:ext uri="{BB962C8B-B14F-4D97-AF65-F5344CB8AC3E}">
        <p14:creationId xmlns:p14="http://schemas.microsoft.com/office/powerpoint/2010/main" val="145007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9071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Атмосферное давление </a:t>
            </a:r>
            <a:r>
              <a:rPr lang="ru-RU" b="1" dirty="0" smtClean="0"/>
              <a:t>зависит: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470400" cy="56704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От высоты местности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70700" y="1690688"/>
            <a:ext cx="4343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От температуры воздуха.</a:t>
            </a:r>
          </a:p>
          <a:p>
            <a:endParaRPr lang="ru-RU" dirty="0"/>
          </a:p>
        </p:txBody>
      </p:sp>
      <p:pic>
        <p:nvPicPr>
          <p:cNvPr id="3076" name="Picture 4" descr="Атмосферное давление (география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2392670"/>
            <a:ext cx="4483100" cy="40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9175" y="2599352"/>
            <a:ext cx="410845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Если </a:t>
            </a:r>
            <a:r>
              <a:rPr lang="en-US" sz="3200" dirty="0"/>
              <a:t>H ↑</a:t>
            </a:r>
            <a:r>
              <a:rPr lang="ru-RU" sz="3200" dirty="0"/>
              <a:t> на 10,5 м., то А ↓на 1 мм. рт. ст.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629400" y="1164202"/>
            <a:ext cx="1231900" cy="48592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191000" y="1164202"/>
            <a:ext cx="1244600" cy="48592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88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Ветер</a:t>
            </a:r>
            <a:r>
              <a:rPr lang="ru-RU" dirty="0" smtClean="0"/>
              <a:t> -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8100" y="809625"/>
            <a:ext cx="8356600" cy="1044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это перемещение воздушных масс в горизонтальном направлении</a:t>
            </a:r>
          </a:p>
        </p:txBody>
      </p:sp>
      <p:pic>
        <p:nvPicPr>
          <p:cNvPr id="4098" name="Picture 2" descr="Сравнительная характеристика циклона и антициклона (в северном полушарии),  Внутренние воды, Водопады мира, Происхождение озерных котловин - География  в таблицах и схем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400300"/>
            <a:ext cx="10899312" cy="37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60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ССК | Флюгеры для крыш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917229"/>
            <a:ext cx="5248275" cy="496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Как определить направление ветра?</a:t>
            </a:r>
            <a:r>
              <a:rPr lang="ru-RU" dirty="0"/>
              <a:t> 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42966"/>
            <a:ext cx="4743450" cy="298793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>
                <a:latin typeface="+mj-lt"/>
              </a:rPr>
              <a:t>С помощью какого прибора определяется направление ветра?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5450" y="1520686"/>
            <a:ext cx="8401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направление ветра определяется по той стороне горизонта, откуда дует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94300" y="6106685"/>
            <a:ext cx="349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Флюгер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4577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Анемометр МС-13 купить по низкой цене в ГЕО-НД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482725"/>
            <a:ext cx="4943475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 чём измеряют силу ветра и при помощи чего?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21025"/>
            <a:ext cx="5803900" cy="19589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Силу ветра измеряют в м\с </a:t>
            </a:r>
            <a:r>
              <a:rPr lang="ru-RU" sz="3200" dirty="0" err="1"/>
              <a:t>с</a:t>
            </a:r>
            <a:r>
              <a:rPr lang="ru-RU" sz="3200" dirty="0"/>
              <a:t> помощью прибора –анемометра, а потом переводят в баллы.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3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0" y="5000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Установите правильную последовательность, показывая взаимосвязь </a:t>
            </a:r>
            <a:r>
              <a:rPr lang="ru-RU" b="1" dirty="0" smtClean="0"/>
              <a:t>стрелочками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1803400" y="2092325"/>
            <a:ext cx="3111500" cy="1358900"/>
          </a:xfrm>
          <a:prstGeom prst="ellipse">
            <a:avLst/>
          </a:prstGeom>
          <a:solidFill>
            <a:schemeClr val="bg1"/>
          </a:solidFill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Ветер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803900" y="2659062"/>
            <a:ext cx="3606800" cy="1358900"/>
          </a:xfrm>
          <a:prstGeom prst="ellipse">
            <a:avLst/>
          </a:prstGeom>
          <a:solidFill>
            <a:schemeClr val="bg1"/>
          </a:solidFill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Температура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416800" y="4949825"/>
            <a:ext cx="4470400" cy="1358900"/>
          </a:xfrm>
          <a:prstGeom prst="ellipse">
            <a:avLst/>
          </a:prstGeom>
          <a:solidFill>
            <a:schemeClr val="bg1"/>
          </a:solidFill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Географическая широта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54100" y="4949825"/>
            <a:ext cx="3111500" cy="1358900"/>
          </a:xfrm>
          <a:prstGeom prst="ellipse">
            <a:avLst/>
          </a:prstGeom>
          <a:solidFill>
            <a:schemeClr val="bg1"/>
          </a:solidFill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Давление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8534400" y="4152900"/>
            <a:ext cx="660400" cy="7969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622550" y="3754438"/>
            <a:ext cx="254000" cy="79692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064000" y="3759200"/>
            <a:ext cx="1841500" cy="13430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04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Решите задачу.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235700" cy="18700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Летчик </a:t>
            </a:r>
            <a:r>
              <a:rPr lang="ru-RU" dirty="0"/>
              <a:t>поднялся на высоту 2 км. Каково атмосферное давление воздуха на этой </a:t>
            </a:r>
            <a:r>
              <a:rPr lang="ru-RU" dirty="0" smtClean="0"/>
              <a:t>высоте</a:t>
            </a:r>
            <a:r>
              <a:rPr lang="ru-RU" dirty="0"/>
              <a:t>, если у поверхности Земли оно равнялось 750 мм рт. ст.?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pic>
        <p:nvPicPr>
          <p:cNvPr id="6148" name="Picture 4" descr="Летчик картинки для детей - 2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499" y="1825625"/>
            <a:ext cx="4994275" cy="352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200" y="3830637"/>
            <a:ext cx="4699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Решение</a:t>
            </a:r>
            <a:r>
              <a:rPr lang="ru-RU" sz="2800" b="1" dirty="0" smtClean="0"/>
              <a:t>.</a:t>
            </a:r>
          </a:p>
          <a:p>
            <a:pPr algn="ctr"/>
            <a:endParaRPr lang="ru-RU" sz="2800" dirty="0" smtClean="0">
              <a:effectLst/>
            </a:endParaRPr>
          </a:p>
          <a:p>
            <a:r>
              <a:rPr lang="ru-RU" sz="2800" dirty="0" smtClean="0">
                <a:effectLst/>
              </a:rPr>
              <a:t>1)2000:10,5=194 </a:t>
            </a:r>
          </a:p>
          <a:p>
            <a:endParaRPr lang="ru-RU" sz="2800" dirty="0" smtClean="0">
              <a:effectLst/>
            </a:endParaRPr>
          </a:p>
          <a:p>
            <a:r>
              <a:rPr lang="ru-RU" sz="2800" dirty="0" smtClean="0">
                <a:effectLst/>
              </a:rPr>
              <a:t>2)750-194= 556 мм рт. ст.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02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233</Words>
  <Application>Microsoft Office PowerPoint</Application>
  <PresentationFormat>Широкоэкранный</PresentationFormat>
  <Paragraphs>59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Атмосферное давление. Ветер </vt:lpstr>
      <vt:lpstr>План:</vt:lpstr>
      <vt:lpstr>Атмосферное давление - …</vt:lpstr>
      <vt:lpstr>Атмосферное давление зависит:</vt:lpstr>
      <vt:lpstr>Ветер - …</vt:lpstr>
      <vt:lpstr>Как определить направление ветра?  </vt:lpstr>
      <vt:lpstr>В чём измеряют силу ветра и при помощи чего? </vt:lpstr>
      <vt:lpstr>Установите правильную последовательность, показывая взаимосвязь стрелочками</vt:lpstr>
      <vt:lpstr>Решите задачу.</vt:lpstr>
      <vt:lpstr>В учебнике на стр.212 ответить на вопрос 3.</vt:lpstr>
      <vt:lpstr>В учебнике на стр.213 ответить на вопрос 5.</vt:lpstr>
      <vt:lpstr>Презентация PowerPoint</vt:lpstr>
      <vt:lpstr>Домашняя работа Заполнить таблицу. «Ветры»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15</cp:revision>
  <dcterms:created xsi:type="dcterms:W3CDTF">2023-06-04T11:28:54Z</dcterms:created>
  <dcterms:modified xsi:type="dcterms:W3CDTF">2023-06-04T15:58:02Z</dcterms:modified>
</cp:coreProperties>
</file>