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389" y="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94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028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719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747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672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73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537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266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22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370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631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B8D55-DD37-440A-8967-ADFD2FACA086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E51A2-CE7E-4ACD-9A67-8464C6591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03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для презентации по физиологии - 32 фото"/>
          <p:cNvPicPr preferRelativeResize="0"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1" r="3494" b="9546"/>
          <a:stretch/>
        </p:blipFill>
        <p:spPr bwMode="auto">
          <a:xfrm>
            <a:off x="0" y="0"/>
            <a:ext cx="12207240" cy="688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0" y="2098040"/>
            <a:ext cx="9144000" cy="2387600"/>
          </a:xfrm>
        </p:spPr>
        <p:txBody>
          <a:bodyPr>
            <a:noAutofit/>
          </a:bodyPr>
          <a:lstStyle/>
          <a:p>
            <a:pPr algn="ctr"/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ФЕДЕРАЛЬНОЕ ГОСУДАРСТВЕННОЕ БЮДЖЕТНОЕ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ОБРАЗОВАТЕЛЬНОЕ УЧРЕЖДЕНИЕ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ВЫСШЕГО ОБРАЗОВАНИЯ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«АМУРСКИЙ ГУМАНИТАРНО-ПЕДАГОГИЧЕСКИЙ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ГОСУДАРСТВЕННЫЙ УНИВЕРСИТЕТ»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(ФГБОУ ВО «</a:t>
            </a:r>
            <a:r>
              <a:rPr 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АмГПГУ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»)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ЕСТЕСТВЕННО-ГЕОГРАФИЧЕСКИЙ ФАКУЛЬТЕТ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КАФЕДРА БЕЗОПАСТНОСТИ ЖИЗНЕДЕЯТЕЛЬНОСТИ И ЕСТЕСТВЕННЫХ </a:t>
            </a:r>
            <a: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НАУК</a:t>
            </a:r>
            <a:b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ТЕОРИЯ ФУНКЦИОНАЛЬНЫХ СИСТЕМ П.К. АНОХИНА</a:t>
            </a:r>
            <a:endParaRPr lang="ru-RU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5982" y="4651117"/>
            <a:ext cx="4607560" cy="1320800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Выполнила: Аникина В. А., студентка 4 курса ЕГФ ПОгб-41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Проверила: Чулкова Н. Ю., кандидат биологических наук,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доцент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5400" y="6137394"/>
            <a:ext cx="424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Комсомольск-на-Амуре, 2023 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016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100000">
              <a:schemeClr val="bg2">
                <a:tint val="90000"/>
                <a:satMod val="92000"/>
                <a:lumMod val="2000"/>
                <a:lumOff val="98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501" y="441230"/>
            <a:ext cx="9414191" cy="732250"/>
          </a:xfrm>
        </p:spPr>
        <p:txBody>
          <a:bodyPr/>
          <a:lstStyle/>
          <a:p>
            <a:pPr algn="ctr"/>
            <a:r>
              <a:rPr lang="ru-RU" b="1" i="1" u="sng" dirty="0" smtClean="0"/>
              <a:t>План: 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500" y="1308100"/>
            <a:ext cx="9414192" cy="4465962"/>
          </a:xfrm>
        </p:spPr>
        <p:txBody>
          <a:bodyPr>
            <a:normAutofit/>
          </a:bodyPr>
          <a:lstStyle/>
          <a:p>
            <a:pPr marL="514350" lvl="0" indent="-514350" algn="ctr">
              <a:buAutoNum type="arabicPeriod"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Анохин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П.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К.</a:t>
            </a:r>
          </a:p>
          <a:p>
            <a:pPr marL="514350" lvl="0" indent="-514350" algn="ctr">
              <a:buAutoNum type="arabicPeriod"/>
            </a:pPr>
            <a:r>
              <a:rPr lang="ru-RU" sz="3600" dirty="0" smtClean="0"/>
              <a:t>Теория </a:t>
            </a:r>
            <a:r>
              <a:rPr lang="ru-RU" sz="3600" dirty="0"/>
              <a:t>функциональных </a:t>
            </a:r>
            <a:r>
              <a:rPr lang="ru-RU" sz="3600" dirty="0" smtClean="0"/>
              <a:t>систем</a:t>
            </a:r>
          </a:p>
          <a:p>
            <a:pPr marL="514350" lvl="0" indent="-514350" algn="ctr">
              <a:buAutoNum type="arabicPeriod"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Принципы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образования функциональных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систем</a:t>
            </a:r>
          </a:p>
          <a:p>
            <a:pPr marL="514350" lvl="0" indent="-514350" algn="ctr">
              <a:buAutoNum type="arabicPeriod"/>
            </a:pPr>
            <a:r>
              <a:rPr lang="ru-RU" sz="3600" dirty="0" smtClean="0"/>
              <a:t>Типы </a:t>
            </a:r>
            <a:r>
              <a:rPr lang="ru-RU" sz="3600" dirty="0"/>
              <a:t>функциональных </a:t>
            </a:r>
            <a:r>
              <a:rPr lang="ru-RU" sz="3600" dirty="0" smtClean="0"/>
              <a:t>систем</a:t>
            </a:r>
          </a:p>
          <a:p>
            <a:pPr marL="514350" lvl="0" indent="-514350" algn="ctr">
              <a:buAutoNum type="arabicPeriod"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Стадии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поведенческого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акта</a:t>
            </a:r>
          </a:p>
          <a:p>
            <a:pPr marL="514350" lvl="0" indent="-514350" algn="ctr">
              <a:buAutoNum type="arabicPeriod"/>
            </a:pPr>
            <a:r>
              <a:rPr lang="ru-RU" sz="3600" dirty="0" smtClean="0"/>
              <a:t>Признаки </a:t>
            </a:r>
            <a:r>
              <a:rPr lang="ru-RU" sz="3600" dirty="0"/>
              <a:t>ФС</a:t>
            </a:r>
          </a:p>
        </p:txBody>
      </p:sp>
    </p:spTree>
    <p:extLst>
      <p:ext uri="{BB962C8B-B14F-4D97-AF65-F5344CB8AC3E}">
        <p14:creationId xmlns:p14="http://schemas.microsoft.com/office/powerpoint/2010/main" val="687540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426" y="315482"/>
            <a:ext cx="5979574" cy="1280890"/>
          </a:xfrm>
        </p:spPr>
        <p:txBody>
          <a:bodyPr/>
          <a:lstStyle/>
          <a:p>
            <a:pPr algn="ctr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Анохин П.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К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301" y="1596372"/>
            <a:ext cx="5549900" cy="9690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Петр Кузьмич родился 26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января 1898 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г.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Анохин Пётр Кузьм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099" y="315482"/>
            <a:ext cx="4283075" cy="635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8426" y="2691348"/>
            <a:ext cx="59795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rgbClr val="0070C0"/>
                </a:solidFill>
              </a:rPr>
              <a:t>Петр Кузьмич был одним из тех, близость с кем убеждала, что способности человека, выраженные до уровня таланта, становятся его характером. Он был по характеру и убеждениям физиологом с большой буквы. Его увлечение наукой было столь велико, что дошло до абсурда: он выбыл из рядов партии, перестав платить членские взносы, искренне считая, что партийная работа отвлекает его от научной.</a:t>
            </a:r>
            <a:endParaRPr lang="ru-RU" sz="2000" dirty="0">
              <a:solidFill>
                <a:srgbClr val="0070C0"/>
              </a:solidFill>
            </a:endParaRPr>
          </a:p>
          <a:p>
            <a:endParaRPr lang="ru-RU" sz="2000" b="1" i="1" dirty="0" smtClean="0"/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Платонов </a:t>
            </a:r>
            <a:r>
              <a:rPr lang="ru-RU" sz="2000" b="1" i="1" dirty="0">
                <a:solidFill>
                  <a:srgbClr val="0070C0"/>
                </a:solidFill>
              </a:rPr>
              <a:t>К.К.</a:t>
            </a:r>
            <a:r>
              <a:rPr lang="ru-RU" sz="2000" i="1" dirty="0">
                <a:solidFill>
                  <a:srgbClr val="0070C0"/>
                </a:solidFill>
              </a:rPr>
              <a:t> «Мои личные встречи на великой дороге жизни</a:t>
            </a:r>
            <a:r>
              <a:rPr lang="ru-RU" sz="2000" i="1" dirty="0" smtClean="0">
                <a:solidFill>
                  <a:srgbClr val="0070C0"/>
                </a:solidFill>
              </a:rPr>
              <a:t>»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635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Теория функциональных систем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8100" y="1473201"/>
            <a:ext cx="10045700" cy="2070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Функциональная система (ФС) </a:t>
            </a:r>
            <a:r>
              <a:rPr lang="ru-RU" dirty="0"/>
              <a:t>— это организация активности элементов различной анатомической принадлежности, имеющая характер взаимодействия, которое направлено на достижение полезного приспособительного результата.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1854">
            <a:off x="573640" y="3873197"/>
            <a:ext cx="3022600" cy="2001312"/>
          </a:xfrm>
          <a:prstGeom prst="rect">
            <a:avLst/>
          </a:prstGeom>
        </p:spPr>
      </p:pic>
      <p:pic>
        <p:nvPicPr>
          <p:cNvPr id="3078" name="Picture 6" descr="Общая схема функциональной системы по п.К. Анохин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8406">
            <a:off x="8029777" y="3902535"/>
            <a:ext cx="3876509" cy="194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Обзор теорий сознания: теория функциональных систем П.К. Анохина / Хаб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841" y="3276804"/>
            <a:ext cx="4812742" cy="302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990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Принципы образования функциональных систем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450" y="3282791"/>
            <a:ext cx="3886200" cy="18643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минимализация структур мозга, участвующих в реализации функций</a:t>
            </a:r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441450" y="2856210"/>
            <a:ext cx="3378200" cy="2857500"/>
          </a:xfrm>
          <a:prstGeom prst="wedgeRoundRectCallout">
            <a:avLst>
              <a:gd name="adj1" fmla="val 71950"/>
              <a:gd name="adj2" fmla="val -92611"/>
              <a:gd name="adj3" fmla="val 16667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7429500" y="3040360"/>
            <a:ext cx="4102100" cy="2489200"/>
          </a:xfrm>
          <a:prstGeom prst="wedgeRoundRectCallout">
            <a:avLst>
              <a:gd name="adj1" fmla="val -67790"/>
              <a:gd name="adj2" fmla="val -105442"/>
              <a:gd name="adj3" fmla="val 16667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94600" y="3161575"/>
            <a:ext cx="3937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закрепление, фиксация функций в мозге в матрице долговременной памяти.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90065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08149" y="4020294"/>
            <a:ext cx="1587500" cy="15581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8794" y="1726382"/>
            <a:ext cx="1587500" cy="15581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Типы </a:t>
            </a:r>
            <a:r>
              <a:rPr lang="ru-RU" b="1" dirty="0"/>
              <a:t>функциональных систем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9325" y="1904207"/>
            <a:ext cx="7175500" cy="134461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типа обеспечивают гомеостаз за счёт внутренних (уже имеющихся) ресурсов организма, не выходя за его пределы</a:t>
            </a:r>
          </a:p>
        </p:txBody>
      </p:sp>
      <p:pic>
        <p:nvPicPr>
          <p:cNvPr id="4098" name="Picture 2" descr="Как написать римские цифры на клавиатуре в Word или другой программе быстр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53" b="50737"/>
          <a:stretch/>
        </p:blipFill>
        <p:spPr bwMode="auto">
          <a:xfrm>
            <a:off x="611981" y="1815678"/>
            <a:ext cx="1381125" cy="137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к написать римские цифры на клавиатуре в Word или другой программе быстр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21" b="50737"/>
          <a:stretch/>
        </p:blipFill>
        <p:spPr bwMode="auto">
          <a:xfrm>
            <a:off x="1808161" y="4106863"/>
            <a:ext cx="1387475" cy="137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67100" y="4106863"/>
            <a:ext cx="7886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типа поддерживают гомеостаз за счёт изменения поведения, взаимодействия с внешним миром, и лежат в основе различных типов поведения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2832670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Обзор теорий сознания: теория функциональных систем П.К. Анохина / Хаб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958" y="379926"/>
            <a:ext cx="9882437" cy="621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94" y="164026"/>
            <a:ext cx="6700806" cy="1325563"/>
          </a:xfrm>
        </p:spPr>
        <p:txBody>
          <a:bodyPr>
            <a:normAutofit/>
          </a:bodyPr>
          <a:lstStyle/>
          <a:p>
            <a:pPr lvl="0" algn="ctr"/>
            <a:r>
              <a:rPr lang="ru-RU" sz="4000" b="1" dirty="0"/>
              <a:t>Стадии поведенческого </a:t>
            </a:r>
            <a:r>
              <a:rPr lang="ru-RU" sz="4000" b="1" dirty="0" smtClean="0"/>
              <a:t>акта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648758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184149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Признаки ФС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68400" y="1510903"/>
            <a:ext cx="2717800" cy="231060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является центрально-периферическим образованием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10050" y="1510903"/>
            <a:ext cx="4006850" cy="2310606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непременно связано с существованием какого-либо четко очерченного приспособительного </a:t>
            </a:r>
            <a:r>
              <a:rPr lang="ru-RU" dirty="0" smtClean="0"/>
              <a:t>эффекта</a:t>
            </a:r>
            <a:endParaRPr lang="ru-RU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40750" y="1509712"/>
            <a:ext cx="2628900" cy="2310606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наличие рецептурных аппаратов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09750" y="4314824"/>
            <a:ext cx="4152900" cy="2174876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результат какого-либо действия, совершаемого организмом, формирует поток обратных </a:t>
            </a:r>
            <a:r>
              <a:rPr lang="ru-RU" sz="2400" dirty="0" err="1" smtClean="0">
                <a:solidFill>
                  <a:schemeClr val="tx1"/>
                </a:solidFill>
              </a:rPr>
              <a:t>афферентаций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81750" y="4314824"/>
            <a:ext cx="4070350" cy="2162176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объединение частей ФС становится функционально полноценным на сроке развития плода еще до момента рождения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603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000" y="1495424"/>
            <a:ext cx="10922000" cy="462597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Анохин Петр Кузьмич: данные биографии // Психологическая газета URL: https://psy.su/feed/10786/ (дата обращения: 23.05.2023</a:t>
            </a:r>
            <a:r>
              <a:rPr lang="ru-RU" dirty="0" smtClean="0"/>
              <a:t>).</a:t>
            </a:r>
            <a:endParaRPr lang="en-US" dirty="0" smtClean="0"/>
          </a:p>
          <a:p>
            <a:r>
              <a:rPr lang="ru-RU" dirty="0"/>
              <a:t>Теория функциональной системы (по </a:t>
            </a:r>
            <a:r>
              <a:rPr lang="ru-RU" dirty="0" err="1"/>
              <a:t>п.К</a:t>
            </a:r>
            <a:r>
              <a:rPr lang="ru-RU" dirty="0"/>
              <a:t>. Анохину). Функциональная система как физиологическая основа поведения // </a:t>
            </a:r>
            <a:r>
              <a:rPr lang="ru-RU" dirty="0" err="1"/>
              <a:t>StudFiles</a:t>
            </a:r>
            <a:r>
              <a:rPr lang="ru-RU" dirty="0"/>
              <a:t> URL: https://studfile.net/preview/2901502/page:7/ (дата обращения: 23.05.2023</a:t>
            </a:r>
            <a:r>
              <a:rPr lang="ru-RU" dirty="0" smtClean="0"/>
              <a:t>).</a:t>
            </a:r>
            <a:endParaRPr lang="en-US" dirty="0" smtClean="0"/>
          </a:p>
          <a:p>
            <a:r>
              <a:rPr lang="ru-RU" dirty="0"/>
              <a:t>Теория функциональных систем П.К. Анохина // Физиология человека и животных URL: https://ebooks.grsu.by/physiology/-page_id=1119.htm (дата обращения: 23.05.2023</a:t>
            </a:r>
            <a:r>
              <a:rPr lang="ru-RU" dirty="0" smtClean="0"/>
              <a:t>).</a:t>
            </a:r>
            <a:endParaRPr lang="en-US" dirty="0" smtClean="0"/>
          </a:p>
          <a:p>
            <a:r>
              <a:rPr lang="ru-RU" dirty="0"/>
              <a:t>Теория функциональных систем П.К. Анохина (1898-1974) // История психологии XX века URL: https://psyfactor.org/lib/anohin2.htm (дата обращения: 23.05.2023).</a:t>
            </a:r>
          </a:p>
        </p:txBody>
      </p:sp>
    </p:spTree>
    <p:extLst>
      <p:ext uri="{BB962C8B-B14F-4D97-AF65-F5344CB8AC3E}">
        <p14:creationId xmlns:p14="http://schemas.microsoft.com/office/powerpoint/2010/main" val="205354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339</Words>
  <Application>Microsoft Office PowerPoint</Application>
  <PresentationFormat>Широкоэкранный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ФЕДЕРАЛЬНОЕ ГОСУДАРСТВЕННОЕ БЮДЖЕТНОЕ ОБРАЗОВАТЕЛЬНОЕ УЧРЕЖДЕНИЕ ВЫСШЕГО ОБРАЗОВАНИЯ «АМУРСКИЙ ГУМАНИТАРНО-ПЕДАГОГИЧЕСКИЙ ГОСУДАРСТВЕННЫЙ УНИВЕРСИТЕТ» (ФГБОУ ВО «АмГПГУ»)   ЕСТЕСТВЕННО-ГЕОГРАФИЧЕСКИЙ ФАКУЛЬТЕТ   КАФЕДРА БЕЗОПАСТНОСТИ ЖИЗНЕДЕЯТЕЛЬНОСТИ И ЕСТЕСТВЕННЫХ НАУК  ТЕОРИЯ ФУНКЦИОНАЛЬНЫХ СИСТЕМ П.К. АНОХИНА</vt:lpstr>
      <vt:lpstr>План: </vt:lpstr>
      <vt:lpstr>Анохин П. К.</vt:lpstr>
      <vt:lpstr>Теория функциональных систем</vt:lpstr>
      <vt:lpstr>Принципы образования функциональных систем </vt:lpstr>
      <vt:lpstr>Типы функциональных систем</vt:lpstr>
      <vt:lpstr>Стадии поведенческого акта</vt:lpstr>
      <vt:lpstr>Признаки ФС</vt:lpstr>
      <vt:lpstr>Источники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ГОСУДАРСТВЕННОЕ БЮДЖЕТНОЕ ОБРАЗОВАТЕЛЬНОЕ УЧРЕЖДЕНИЕ ВЫСШЕГО ОБРАЗОВАНИЯ «АМУРСКИЙ ГУМАНИТАРНО-ПЕДАГОГИЧЕСКИЙ ГОСУДАРСТВЕННЫЙ УНИВЕРСИТЕТ» (ФГБОУ ВО «АмГПГУ»)   ЕСТЕСТВЕННО-ГЕОГРАФИЧЕСКИЙ ФАКУЛЬТЕТ   КАФЕДРА БЕЗОПАСТНОСТИ ЖИЗНЕДЕЯТЕЛЬНОСТИ И ЕСТЕСТВЕННЫХ НАУК ТЕОРИЯ ФУНКЦИОНАЛЬНЫХ СИСТЕМ П.К. АНОХИНА</dc:title>
  <dc:creator>uzer</dc:creator>
  <cp:lastModifiedBy>uzer</cp:lastModifiedBy>
  <cp:revision>14</cp:revision>
  <dcterms:created xsi:type="dcterms:W3CDTF">2023-05-23T08:08:45Z</dcterms:created>
  <dcterms:modified xsi:type="dcterms:W3CDTF">2023-05-23T11:02:15Z</dcterms:modified>
</cp:coreProperties>
</file>