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03797-A4A8-4DAA-8C1A-F0DBA6DAB8E6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ADA4C-EF24-4531-9C3C-951FBDD0F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227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ADA4C-EF24-4531-9C3C-951FBDD0F3C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860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955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33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32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98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80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70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348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496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33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784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9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FE048A84-B059-4DD8-BA07-E4DA1C75D93D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71B0B319-AAFF-40F5-B17F-B80FAF825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066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6.xml"/><Relationship Id="rId18" Type="http://schemas.openxmlformats.org/officeDocument/2006/relationships/slide" Target="slide3.xml"/><Relationship Id="rId3" Type="http://schemas.openxmlformats.org/officeDocument/2006/relationships/slide" Target="slide7.xml"/><Relationship Id="rId7" Type="http://schemas.openxmlformats.org/officeDocument/2006/relationships/slide" Target="slide10.xml"/><Relationship Id="rId12" Type="http://schemas.openxmlformats.org/officeDocument/2006/relationships/slide" Target="slide17.xml"/><Relationship Id="rId17" Type="http://schemas.openxmlformats.org/officeDocument/2006/relationships/slide" Target="slide18.xml"/><Relationship Id="rId2" Type="http://schemas.openxmlformats.org/officeDocument/2006/relationships/notesSlide" Target="../notesSlides/notesSlide1.xml"/><Relationship Id="rId16" Type="http://schemas.openxmlformats.org/officeDocument/2006/relationships/slide" Target="slide19.xml"/><Relationship Id="rId20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20.xml"/><Relationship Id="rId10" Type="http://schemas.openxmlformats.org/officeDocument/2006/relationships/slide" Target="slide13.xml"/><Relationship Id="rId19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14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56903"/>
            <a:ext cx="11471565" cy="1739347"/>
          </a:xfrm>
        </p:spPr>
        <p:txBody>
          <a:bodyPr>
            <a:noAutofit/>
          </a:bodyPr>
          <a:lstStyle/>
          <a:p>
            <a:r>
              <a:rPr lang="ru-RU" sz="16600" dirty="0" smtClean="0"/>
              <a:t>Своя игра</a:t>
            </a:r>
            <a:endParaRPr lang="ru-RU" sz="1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9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altLang="ru-RU" sz="3200" b="1" dirty="0">
                <a:solidFill>
                  <a:schemeClr val="bg1"/>
                </a:solidFill>
              </a:rPr>
              <a:t>Какое растение и животное этого материка можно отнести к реликтовым, т.е. сохранившимся с доледниковой эпохи</a:t>
            </a:r>
            <a:r>
              <a:rPr lang="ru-RU" altLang="ru-RU" sz="3200" b="1" dirty="0" smtClean="0">
                <a:solidFill>
                  <a:schemeClr val="bg1"/>
                </a:solidFill>
              </a:rPr>
              <a:t>?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000" b="1" dirty="0">
                <a:solidFill>
                  <a:schemeClr val="tx1"/>
                </a:solidFill>
                <a:latin typeface="Arial" panose="020B0604020202020204" pitchFamily="34" charset="0"/>
              </a:rPr>
              <a:t>Секвойя;</a:t>
            </a:r>
          </a:p>
          <a:p>
            <a:pPr algn="ctr">
              <a:spcBef>
                <a:spcPct val="50000"/>
              </a:spcBef>
            </a:pPr>
            <a:r>
              <a:rPr lang="ru-RU" altLang="ru-RU" sz="4000" b="1" dirty="0">
                <a:solidFill>
                  <a:schemeClr val="tx1"/>
                </a:solidFill>
                <a:latin typeface="Arial" panose="020B0604020202020204" pitchFamily="34" charset="0"/>
              </a:rPr>
              <a:t>О</a:t>
            </a:r>
            <a:r>
              <a:rPr lang="ru-RU" altLang="ru-RU" sz="40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вцебык</a:t>
            </a:r>
            <a:endParaRPr lang="ru-RU" altLang="ru-RU" sz="4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44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Что такое морена? Какое отношение это понятие имеет к Северной Америке</a:t>
            </a:r>
            <a:r>
              <a:rPr lang="ru-RU" altLang="ru-RU" b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altLang="ru-RU" sz="5400" b="1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/>
            <a:r>
              <a:rPr lang="ru-RU" altLang="ru-RU" sz="5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Ледниковые отложения</a:t>
            </a:r>
          </a:p>
          <a:p>
            <a:pPr algn="ctr"/>
            <a:endParaRPr lang="ru-RU" sz="5400" dirty="0"/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009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Назовите и покажите на карте самые крупные реки материка</a:t>
            </a:r>
            <a:r>
              <a:rPr lang="ru-RU" altLang="ru-RU" b="1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5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Амазонка, Парана, Ориноко</a:t>
            </a:r>
            <a:endParaRPr lang="ru-RU" sz="54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41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Почему Южная Америка является самым влажным материком Земли</a:t>
            </a:r>
            <a:r>
              <a:rPr lang="ru-RU" altLang="ru-RU" b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2800" b="1" dirty="0">
                <a:solidFill>
                  <a:schemeClr val="tx1"/>
                </a:solidFill>
              </a:rPr>
              <a:t>Большая часть её расположена в экваториальном и субэкваториальном поясах, а здесь выпадает очень много осадков</a:t>
            </a:r>
            <a:r>
              <a:rPr lang="ru-RU" altLang="ru-RU" sz="3600" b="1" dirty="0" smtClean="0">
                <a:solidFill>
                  <a:schemeClr val="tx1"/>
                </a:solidFill>
              </a:rPr>
              <a:t>          </a:t>
            </a:r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09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Чьим именем названа данная часть света</a:t>
            </a:r>
            <a:r>
              <a:rPr lang="ru-RU" altLang="ru-RU" b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5400" b="1" dirty="0" smtClean="0">
                <a:solidFill>
                  <a:schemeClr val="tx1"/>
                </a:solidFill>
              </a:rPr>
              <a:t>Америго </a:t>
            </a:r>
          </a:p>
          <a:p>
            <a:pPr algn="ctr"/>
            <a:r>
              <a:rPr lang="ru-RU" altLang="ru-RU" sz="5400" b="1" dirty="0" err="1" smtClean="0">
                <a:solidFill>
                  <a:schemeClr val="tx1"/>
                </a:solidFill>
              </a:rPr>
              <a:t>Веспуччи</a:t>
            </a:r>
            <a:endParaRPr lang="ru-RU" sz="54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68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Назовите обитателей Антарктиды</a:t>
            </a:r>
            <a:r>
              <a:rPr lang="ru-RU" altLang="ru-RU" b="1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5400" b="1" smtClean="0">
                <a:solidFill>
                  <a:schemeClr val="tx1"/>
                </a:solidFill>
              </a:rPr>
              <a:t>Пингвины, ластоногие, птицы</a:t>
            </a:r>
            <a:endParaRPr lang="ru-RU" sz="54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06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Кто и когда открыл Антарктиду</a:t>
            </a:r>
            <a:r>
              <a:rPr lang="ru-RU" altLang="ru-RU" b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4400" b="1" dirty="0" smtClean="0">
                <a:solidFill>
                  <a:schemeClr val="tx1"/>
                </a:solidFill>
              </a:rPr>
              <a:t>Ф.Ф. Беллинсгаузен и М.П. Лазарев в 1820 году          </a:t>
            </a:r>
            <a:endParaRPr lang="ru-RU" sz="44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97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>
                <a:solidFill>
                  <a:schemeClr val="bg1"/>
                </a:solidFill>
              </a:rPr>
              <a:t>Почему Антарктида самый высокий материк над уровнем моря?</a:t>
            </a:r>
            <a:endParaRPr lang="ru-RU" alt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5400" b="1" dirty="0" smtClean="0">
                <a:solidFill>
                  <a:schemeClr val="tx1"/>
                </a:solidFill>
                <a:latin typeface="+mj-lt"/>
              </a:rPr>
              <a:t>За счёт ледяного купола</a:t>
            </a:r>
            <a:endParaRPr lang="ru-RU" sz="54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07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Почему Австралия – самый сухой материк Земли</a:t>
            </a:r>
            <a:r>
              <a:rPr lang="ru-RU" altLang="ru-RU" b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3600" b="1" dirty="0">
                <a:solidFill>
                  <a:schemeClr val="tx1"/>
                </a:solidFill>
              </a:rPr>
              <a:t>Большая часть расположена в тропическом поясе, а здесь очень жарко и сухо</a:t>
            </a:r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09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Какое уникальное сооружение тянется вдоль северо-восточной части Австралии?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5400" b="1" dirty="0" smtClean="0">
                <a:solidFill>
                  <a:schemeClr val="tx1"/>
                </a:solidFill>
              </a:rPr>
              <a:t>Большой Барьерный риф</a:t>
            </a:r>
            <a:endParaRPr lang="ru-RU" altLang="ru-RU" sz="5400" b="1" dirty="0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67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597876" y="123092"/>
            <a:ext cx="2883878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Евразия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597876" y="1189892"/>
            <a:ext cx="2883878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Африка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597876" y="2344617"/>
            <a:ext cx="2883878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Северная Америка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597876" y="3470032"/>
            <a:ext cx="2883878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Южная Америка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597876" y="4595446"/>
            <a:ext cx="2883878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Антарктида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597876" y="5662246"/>
            <a:ext cx="2883878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Австралия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" name="Рамка 10">
            <a:hlinkClick r:id="rId3" action="ppaction://hlinksldjump"/>
          </p:cNvPr>
          <p:cNvSpPr/>
          <p:nvPr/>
        </p:nvSpPr>
        <p:spPr>
          <a:xfrm>
            <a:off x="6494583" y="1172306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100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2" name="Рамка 11">
            <a:hlinkClick r:id="rId4" action="ppaction://hlinksldjump"/>
          </p:cNvPr>
          <p:cNvSpPr/>
          <p:nvPr/>
        </p:nvSpPr>
        <p:spPr>
          <a:xfrm>
            <a:off x="6518029" y="105506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100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3" name="Рамка 12">
            <a:hlinkClick r:id="rId5" action="ppaction://hlinksldjump"/>
          </p:cNvPr>
          <p:cNvSpPr/>
          <p:nvPr/>
        </p:nvSpPr>
        <p:spPr>
          <a:xfrm>
            <a:off x="4173412" y="1189892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4" name="Рамка 13">
            <a:hlinkClick r:id="rId6" action="ppaction://hlinksldjump"/>
          </p:cNvPr>
          <p:cNvSpPr/>
          <p:nvPr/>
        </p:nvSpPr>
        <p:spPr>
          <a:xfrm>
            <a:off x="8827475" y="2344616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5" name="Рамка 14">
            <a:hlinkClick r:id="rId7" action="ppaction://hlinksldjump"/>
          </p:cNvPr>
          <p:cNvSpPr/>
          <p:nvPr/>
        </p:nvSpPr>
        <p:spPr>
          <a:xfrm>
            <a:off x="6494583" y="2332890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100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6" name="Рамка 15">
            <a:hlinkClick r:id="rId8" action="ppaction://hlinksldjump"/>
          </p:cNvPr>
          <p:cNvSpPr/>
          <p:nvPr/>
        </p:nvSpPr>
        <p:spPr>
          <a:xfrm>
            <a:off x="4202718" y="2359268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7" name="Рамка 16">
            <a:hlinkClick r:id="rId9" action="ppaction://hlinksldjump"/>
          </p:cNvPr>
          <p:cNvSpPr/>
          <p:nvPr/>
        </p:nvSpPr>
        <p:spPr>
          <a:xfrm>
            <a:off x="8786449" y="3464166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8" name="Рамка 17">
            <a:hlinkClick r:id="rId10" action="ppaction://hlinksldjump"/>
          </p:cNvPr>
          <p:cNvSpPr/>
          <p:nvPr/>
        </p:nvSpPr>
        <p:spPr>
          <a:xfrm>
            <a:off x="6494584" y="3464167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100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9" name="Рамка 18">
            <a:hlinkClick r:id="rId11" action="ppaction://hlinksldjump"/>
          </p:cNvPr>
          <p:cNvSpPr/>
          <p:nvPr/>
        </p:nvSpPr>
        <p:spPr>
          <a:xfrm>
            <a:off x="4202719" y="3470030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0" name="Рамка 19">
            <a:hlinkClick r:id="rId12" action="ppaction://hlinksldjump"/>
          </p:cNvPr>
          <p:cNvSpPr/>
          <p:nvPr/>
        </p:nvSpPr>
        <p:spPr>
          <a:xfrm>
            <a:off x="8827475" y="4589582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1" name="Рамка 20">
            <a:hlinkClick r:id="rId13" action="ppaction://hlinksldjump"/>
          </p:cNvPr>
          <p:cNvSpPr/>
          <p:nvPr/>
        </p:nvSpPr>
        <p:spPr>
          <a:xfrm>
            <a:off x="6500443" y="4595444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100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2" name="Рамка 21">
            <a:hlinkClick r:id="rId14" action="ppaction://hlinksldjump"/>
          </p:cNvPr>
          <p:cNvSpPr/>
          <p:nvPr/>
        </p:nvSpPr>
        <p:spPr>
          <a:xfrm>
            <a:off x="4173413" y="4595445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3" name="Рамка 22">
            <a:hlinkClick r:id="rId15" action="ppaction://hlinksldjump"/>
          </p:cNvPr>
          <p:cNvSpPr/>
          <p:nvPr/>
        </p:nvSpPr>
        <p:spPr>
          <a:xfrm>
            <a:off x="8827475" y="5662243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4" name="Рамка 23">
            <a:hlinkClick r:id="rId16" action="ppaction://hlinksldjump"/>
          </p:cNvPr>
          <p:cNvSpPr/>
          <p:nvPr/>
        </p:nvSpPr>
        <p:spPr>
          <a:xfrm>
            <a:off x="6500444" y="5662243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100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5" name="Рамка 24">
            <a:hlinkClick r:id="rId17" action="ppaction://hlinksldjump"/>
          </p:cNvPr>
          <p:cNvSpPr/>
          <p:nvPr/>
        </p:nvSpPr>
        <p:spPr>
          <a:xfrm>
            <a:off x="4173413" y="5662244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6" name="Рамка 25">
            <a:hlinkClick r:id="rId18" action="ppaction://hlinksldjump"/>
          </p:cNvPr>
          <p:cNvSpPr/>
          <p:nvPr/>
        </p:nvSpPr>
        <p:spPr>
          <a:xfrm>
            <a:off x="4185138" y="123092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7" name="Рамка 26">
            <a:hlinkClick r:id="rId19" action="ppaction://hlinksldjump"/>
          </p:cNvPr>
          <p:cNvSpPr/>
          <p:nvPr/>
        </p:nvSpPr>
        <p:spPr>
          <a:xfrm>
            <a:off x="8827475" y="128954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8" name="Рамка 27">
            <a:hlinkClick r:id="rId20" action="ppaction://hlinksldjump"/>
          </p:cNvPr>
          <p:cNvSpPr/>
          <p:nvPr/>
        </p:nvSpPr>
        <p:spPr>
          <a:xfrm>
            <a:off x="8833340" y="1172306"/>
            <a:ext cx="1617785" cy="973015"/>
          </a:xfrm>
          <a:prstGeom prst="frame">
            <a:avLst/>
          </a:prstGeom>
          <a:solidFill>
            <a:schemeClr val="accent2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150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01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Назовите сумчатых животных Австралии</a:t>
            </a:r>
            <a:r>
              <a:rPr lang="ru-RU" altLang="ru-RU" b="1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4000" b="1" dirty="0" smtClean="0">
                <a:solidFill>
                  <a:schemeClr val="tx1"/>
                </a:solidFill>
              </a:rPr>
              <a:t>Кенгуру, коала, сумчатый тушканчик, сумчатый дьявол и др.</a:t>
            </a:r>
            <a:endParaRPr lang="ru-RU" sz="40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36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Какое место занимает Евразия среди других материков мира?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5400" dirty="0"/>
              <a:t>Первое место</a:t>
            </a:r>
          </a:p>
          <a:p>
            <a:pPr algn="ctr"/>
            <a:endParaRPr lang="ru-RU" dirty="0"/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2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</a:rPr>
              <a:t>Как называется самая высокая вершина Евразии и всего мира</a:t>
            </a:r>
            <a:r>
              <a:rPr lang="ru-RU" altLang="ru-RU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4800" b="1" dirty="0">
                <a:solidFill>
                  <a:schemeClr val="tx1"/>
                </a:solidFill>
              </a:rPr>
              <a:t>Джомолунгма</a:t>
            </a:r>
          </a:p>
          <a:p>
            <a:pPr algn="ctr"/>
            <a:r>
              <a:rPr lang="ru-RU" altLang="ru-RU" sz="4800" b="1" dirty="0">
                <a:solidFill>
                  <a:schemeClr val="tx1"/>
                </a:solidFill>
              </a:rPr>
              <a:t>(Эверест) – 8848 м.</a:t>
            </a:r>
            <a:endParaRPr lang="ru-RU" altLang="ru-RU" sz="4800" b="1" dirty="0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13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Кто из русских путешественников исследовал внутренние районы Центральной Азии</a:t>
            </a:r>
            <a:r>
              <a:rPr lang="ru-RU" altLang="ru-RU" b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5400" b="1" dirty="0" smtClean="0">
                <a:solidFill>
                  <a:srgbClr val="FF9933"/>
                </a:solidFill>
                <a:latin typeface="Arial" panose="020B0604020202020204" pitchFamily="34" charset="0"/>
              </a:rPr>
              <a:t> </a:t>
            </a:r>
            <a:r>
              <a:rPr lang="ru-RU" altLang="ru-RU" sz="4800" b="1" dirty="0" smtClean="0">
                <a:solidFill>
                  <a:schemeClr val="tx1"/>
                </a:solidFill>
              </a:rPr>
              <a:t>П.П. Семёнов, </a:t>
            </a:r>
          </a:p>
          <a:p>
            <a:pPr algn="ctr"/>
            <a:r>
              <a:rPr lang="ru-RU" altLang="ru-RU" sz="4800" b="1" dirty="0" smtClean="0">
                <a:solidFill>
                  <a:schemeClr val="tx1"/>
                </a:solidFill>
              </a:rPr>
              <a:t>Н.М. Пржевальский</a:t>
            </a:r>
            <a:endParaRPr lang="ru-RU" sz="48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70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  <a:latin typeface="Comic Sans MS" panose="030F0702030302020204" pitchFamily="66" charset="0"/>
              </a:rPr>
              <a:t>Назовите самое большое по площади и по численности населения государство Африки</a:t>
            </a:r>
            <a:r>
              <a:rPr lang="ru-RU" alt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50000"/>
              </a:spcBef>
            </a:pPr>
            <a:endParaRPr lang="ru-RU" altLang="ru-RU" sz="4800" b="1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/>
            <a:r>
              <a:rPr lang="ru-RU" altLang="ru-RU" sz="48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Судан</a:t>
            </a:r>
          </a:p>
          <a:p>
            <a:pPr algn="ctr"/>
            <a:r>
              <a:rPr lang="ru-RU" altLang="ru-RU" sz="48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Нигерия</a:t>
            </a:r>
          </a:p>
          <a:p>
            <a:pPr algn="ctr"/>
            <a:endParaRPr lang="ru-RU" sz="5400" dirty="0"/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79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Почему климатические пояса и природные зоны в Африке повторяются на севере и юге?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4400" b="1" dirty="0">
                <a:solidFill>
                  <a:schemeClr val="tx1"/>
                </a:solidFill>
                <a:latin typeface="Arial" panose="020B0604020202020204" pitchFamily="34" charset="0"/>
              </a:rPr>
              <a:t>Э</a:t>
            </a:r>
            <a:r>
              <a:rPr lang="ru-RU" altLang="ru-RU" sz="4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кватор пересекает Африку посередине</a:t>
            </a:r>
            <a:endParaRPr lang="ru-RU" altLang="ru-RU" sz="4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561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Почему в Африке в рельефе преобладают равнины и плоскогорья</a:t>
            </a:r>
            <a:r>
              <a:rPr lang="ru-RU" altLang="ru-RU" b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altLang="ru-RU" sz="4400" b="1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/>
            <a:r>
              <a:rPr lang="ru-RU" altLang="ru-RU" sz="4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В </a:t>
            </a:r>
            <a:r>
              <a:rPr lang="ru-RU" altLang="ru-RU" sz="4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основании лежит литосферная плита</a:t>
            </a:r>
          </a:p>
          <a:p>
            <a:pPr algn="ctr"/>
            <a:endParaRPr lang="ru-RU" sz="5400" dirty="0"/>
          </a:p>
          <a:p>
            <a:pPr algn="ctr"/>
            <a:endParaRPr lang="ru-RU" dirty="0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9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  <a:latin typeface="Comic Sans MS" panose="030F0702030302020204" pitchFamily="66" charset="0"/>
              </a:rPr>
              <a:t>Как называются традиционные жилища  коренных народов Северной Америки</a:t>
            </a:r>
            <a:r>
              <a:rPr lang="ru-RU" alt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2508738" y="2391508"/>
            <a:ext cx="7179344" cy="3543885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4800" b="1" dirty="0">
                <a:solidFill>
                  <a:schemeClr val="tx1"/>
                </a:solidFill>
              </a:rPr>
              <a:t>У</a:t>
            </a:r>
            <a:r>
              <a:rPr lang="ru-RU" altLang="ru-RU" sz="4800" b="1" dirty="0" smtClean="0">
                <a:solidFill>
                  <a:schemeClr val="tx1"/>
                </a:solidFill>
              </a:rPr>
              <a:t> эскимосов-иглу, </a:t>
            </a:r>
          </a:p>
          <a:p>
            <a:pPr algn="ctr"/>
            <a:r>
              <a:rPr lang="ru-RU" altLang="ru-RU" sz="4800" b="1" dirty="0" smtClean="0">
                <a:solidFill>
                  <a:schemeClr val="tx1"/>
                </a:solidFill>
              </a:rPr>
              <a:t>у индейцев-вигвам</a:t>
            </a:r>
            <a:endParaRPr lang="ru-RU" altLang="ru-RU" sz="4800" b="1" dirty="0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507415" y="5369169"/>
            <a:ext cx="1676400" cy="1172308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22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Окаймление</Template>
  <TotalTime>75</TotalTime>
  <Words>310</Words>
  <Application>Microsoft Office PowerPoint</Application>
  <PresentationFormat>Широкоэкранный</PresentationFormat>
  <Paragraphs>71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Comic Sans MS</vt:lpstr>
      <vt:lpstr>Corbel</vt:lpstr>
      <vt:lpstr>Wingdings</vt:lpstr>
      <vt:lpstr>Окаймление</vt:lpstr>
      <vt:lpstr>Своя игра</vt:lpstr>
      <vt:lpstr>Презентация PowerPoint</vt:lpstr>
      <vt:lpstr>Какое место занимает Евразия среди других материков мира?</vt:lpstr>
      <vt:lpstr>Как называется самая высокая вершина Евразии и всего мира?</vt:lpstr>
      <vt:lpstr>Кто из русских путешественников исследовал внутренние районы Центральной Азии?</vt:lpstr>
      <vt:lpstr>Назовите самое большое по площади и по численности населения государство Африки.</vt:lpstr>
      <vt:lpstr>Почему климатические пояса и природные зоны в Африке повторяются на севере и юге? </vt:lpstr>
      <vt:lpstr>Почему в Африке в рельефе преобладают равнины и плоскогорья?</vt:lpstr>
      <vt:lpstr>Как называются традиционные жилища  коренных народов Северной Америки?</vt:lpstr>
      <vt:lpstr>Какое растение и животное этого материка можно отнести к реликтовым, т.е. сохранившимся с доледниковой эпохи?</vt:lpstr>
      <vt:lpstr>Что такое морена? Какое отношение это понятие имеет к Северной Америке?</vt:lpstr>
      <vt:lpstr>Назовите и покажите на карте самые крупные реки материка.</vt:lpstr>
      <vt:lpstr>Почему Южная Америка является самым влажным материком Земли?</vt:lpstr>
      <vt:lpstr>Чьим именем названа данная часть света?</vt:lpstr>
      <vt:lpstr>Назовите обитателей Антарктиды.</vt:lpstr>
      <vt:lpstr>Кто и когда открыл Антарктиду?</vt:lpstr>
      <vt:lpstr>Почему Антарктида самый высокий материк над уровнем моря?</vt:lpstr>
      <vt:lpstr>Почему Австралия – самый сухой материк Земли?</vt:lpstr>
      <vt:lpstr>Какое уникальное сооружение тянется вдоль северо-восточной части Австралии? </vt:lpstr>
      <vt:lpstr>Назовите сумчатых животных Австралии.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uzer</dc:creator>
  <cp:lastModifiedBy>uzer</cp:lastModifiedBy>
  <cp:revision>9</cp:revision>
  <dcterms:created xsi:type="dcterms:W3CDTF">2022-11-01T06:33:49Z</dcterms:created>
  <dcterms:modified xsi:type="dcterms:W3CDTF">2022-11-01T07:49:45Z</dcterms:modified>
</cp:coreProperties>
</file>