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FF61A-221B-47A8-B2EB-CD59376817EF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4890-895B-4675-98FE-0E56DB4AB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592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FF61A-221B-47A8-B2EB-CD59376817EF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4890-895B-4675-98FE-0E56DB4AB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210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FF61A-221B-47A8-B2EB-CD59376817EF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4890-895B-4675-98FE-0E56DB4AB9C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3680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FF61A-221B-47A8-B2EB-CD59376817EF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4890-895B-4675-98FE-0E56DB4AB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597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FF61A-221B-47A8-B2EB-CD59376817EF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4890-895B-4675-98FE-0E56DB4AB9C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47441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FF61A-221B-47A8-B2EB-CD59376817EF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4890-895B-4675-98FE-0E56DB4AB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206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FF61A-221B-47A8-B2EB-CD59376817EF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4890-895B-4675-98FE-0E56DB4AB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223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FF61A-221B-47A8-B2EB-CD59376817EF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4890-895B-4675-98FE-0E56DB4AB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213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FF61A-221B-47A8-B2EB-CD59376817EF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4890-895B-4675-98FE-0E56DB4AB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323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FF61A-221B-47A8-B2EB-CD59376817EF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4890-895B-4675-98FE-0E56DB4AB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592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FF61A-221B-47A8-B2EB-CD59376817EF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4890-895B-4675-98FE-0E56DB4AB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059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FF61A-221B-47A8-B2EB-CD59376817EF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4890-895B-4675-98FE-0E56DB4AB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400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FF61A-221B-47A8-B2EB-CD59376817EF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4890-895B-4675-98FE-0E56DB4AB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379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FF61A-221B-47A8-B2EB-CD59376817EF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4890-895B-4675-98FE-0E56DB4AB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495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FF61A-221B-47A8-B2EB-CD59376817EF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4890-895B-4675-98FE-0E56DB4AB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729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FF61A-221B-47A8-B2EB-CD59376817EF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4890-895B-4675-98FE-0E56DB4AB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838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FF61A-221B-47A8-B2EB-CD59376817EF}" type="datetimeFigureOut">
              <a:rPr lang="ru-RU" smtClean="0"/>
              <a:t>17.02.2024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4F44890-895B-4675-98FE-0E56DB4AB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426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6C90C0-DA40-F724-D17F-228432BD74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250722"/>
            <a:ext cx="5850194" cy="6183999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МАДОУ Детский сад №101,</a:t>
            </a:r>
            <a:b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 г. КРАСНОЯРСК</a:t>
            </a:r>
            <a:b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Выполнил: «Турагент» Лалетина Алиса </a:t>
            </a:r>
            <a:b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гр. Маргаритки </a:t>
            </a:r>
            <a:b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руководитель: Кузьмина Г.Х.</a:t>
            </a:r>
            <a:b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r>
              <a:rPr kumimoji="0" lang="ru-RU" sz="40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Маршрутный лист туриста: </a:t>
            </a:r>
            <a:br>
              <a:rPr kumimoji="0" lang="ru-RU" sz="40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r>
              <a:rPr kumimoji="0" lang="ru-RU" sz="40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Памятник основателю острога Красноярска Андрею Дубенскому.</a:t>
            </a:r>
            <a:endParaRPr lang="ru-RU" sz="4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875C8FF-1361-3649-5D27-5CAF302D4C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548580"/>
            <a:ext cx="45719" cy="14305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8F1540-072B-7FE8-849D-2F5DCF249C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8" y="816693"/>
            <a:ext cx="6310834" cy="4733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765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148214-14E3-FF7C-BB89-2AD34CBD5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545691"/>
            <a:ext cx="8596668" cy="178486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Приглашаем госте и туристов посетить самое исторически-важное место города Красноярска.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F16E012-6A8A-2156-1441-094DB8B98D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C02E86-1973-5775-9916-8B92A6A7AE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488" y="2226082"/>
            <a:ext cx="5840361" cy="438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689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96875A-E521-E268-4F16-208DD28FA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4307621" cy="6248400"/>
          </a:xfrm>
        </p:spPr>
        <p:txBody>
          <a:bodyPr>
            <a:normAutofit/>
          </a:bodyPr>
          <a:lstStyle/>
          <a:p>
            <a:r>
              <a:rPr lang="ru-RU" dirty="0" err="1"/>
              <a:t>Андре́й</a:t>
            </a:r>
            <a:r>
              <a:rPr lang="ru-RU" dirty="0"/>
              <a:t> </a:t>
            </a:r>
            <a:r>
              <a:rPr lang="ru-RU" dirty="0" err="1"/>
              <a:t>Дубе́нский</a:t>
            </a:r>
            <a:r>
              <a:rPr lang="ru-RU" dirty="0"/>
              <a:t> памятник в центре Красноярска. Дубенский считается, основателем Красноярского острога, давшего начало городу Красноярску.</a:t>
            </a: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4F3BBF0F-A6F5-AEAA-AD19-47DD20382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CECC3FA-81D1-D2DC-57F6-8F5F394B4F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548" y="500885"/>
            <a:ext cx="5540477" cy="55404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4832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7B77AD-1CD5-DA9B-20B0-972AB1F3E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17615"/>
            <a:ext cx="5397910" cy="6042167"/>
          </a:xfrm>
        </p:spPr>
        <p:txBody>
          <a:bodyPr>
            <a:noAutofit/>
          </a:bodyPr>
          <a:lstStyle/>
          <a:p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Благодаря подсветке в темное время суток, скульптура видна практически со всех точек города. </a:t>
            </a: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жителей нашего города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это место для приятных прогулок, </a:t>
            </a:r>
            <a:r>
              <a:rPr lang="ru-RU" dirty="0"/>
              <a:t> здесь открывается чудесный вид на ночной город.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D6FF1E5-39BA-848E-9243-DF9D1E18AA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5" y="4567418"/>
            <a:ext cx="3920338" cy="82042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2093A20-8CAF-8D2A-B293-9D85B5734C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110" y="198218"/>
            <a:ext cx="6011879" cy="3949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903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EB9267-CE14-69D1-AC6E-E372ABF31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1874521"/>
            <a:ext cx="5125403" cy="2652928"/>
          </a:xfrm>
        </p:spPr>
        <p:txBody>
          <a:bodyPr/>
          <a:lstStyle/>
          <a:p>
            <a: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Немного из истории памятника: Памятник был открыт 30 августа 1997 года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5963C9D-5A46-11E7-2F48-D3A0F1079F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45B2792-9BA1-230A-C0D5-37ECA259DD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267" y="1470152"/>
            <a:ext cx="5125403" cy="51254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3554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75400B-2DD7-369A-EAA4-316B5A1D0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0"/>
            <a:ext cx="4071645" cy="6858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Статуя выполнена из бронзы и стоит на высоком гранитном столбе, указывая на место, где раньше был Красноярский острог. Общая высота памятника более 7 м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B198C3F-4D44-04F8-D719-457C18281A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9746600-FD43-9FBC-5A06-7ECACDD1C7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48167"/>
            <a:ext cx="6561665" cy="65616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8062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3A91B6-7ABC-6778-9AB0-E7847C3EA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9147" y="-162231"/>
            <a:ext cx="8344856" cy="2256502"/>
          </a:xfrm>
        </p:spPr>
        <p:txBody>
          <a:bodyPr/>
          <a:lstStyle/>
          <a:p>
            <a: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Недалеко от памятника расположен медицинский университет.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0D0841D-7388-81D0-2D6F-4E68D434C3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2CF2A88-5C72-53C5-A6ED-A5AC234627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495" y="1988759"/>
            <a:ext cx="7616067" cy="507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154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4C538C-886C-F5A9-B77D-04A4674E2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471" y="1238865"/>
            <a:ext cx="4734232" cy="5810864"/>
          </a:xfrm>
        </p:spPr>
        <p:txBody>
          <a:bodyPr>
            <a:normAutofit fontScale="90000"/>
          </a:bodyPr>
          <a:lstStyle/>
          <a:p>
            <a:r>
              <a:rPr lang="ru-RU" dirty="0"/>
              <a:t>Где учатся будущие врачи, которые будут работать в красноярских больницах и  поликлиниках.</a:t>
            </a:r>
            <a:br>
              <a:rPr lang="ru-RU" dirty="0"/>
            </a:br>
            <a:r>
              <a:rPr lang="ru-RU" dirty="0"/>
              <a:t>Там учатся студенты со всех городов нашей огромной страны и </a:t>
            </a:r>
            <a:br>
              <a:rPr lang="ru-RU" dirty="0"/>
            </a:br>
            <a:r>
              <a:rPr lang="ru-RU" dirty="0"/>
              <a:t>даже с других стран.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6D885F6-4EDE-943D-301B-69E0F2598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9045" y="4675238"/>
            <a:ext cx="5114958" cy="71260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E32754D-4CB7-E083-C90C-F00806013C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031" y="976677"/>
            <a:ext cx="7356969" cy="490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079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C1390C-A39E-7148-6DA8-6C1768E07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8" y="501445"/>
            <a:ext cx="8787306" cy="1829107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Вокруг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памятника </a:t>
            </a:r>
            <a: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обустроен небольшой сквер, где много растительности.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 же есть места отдыха, это значит что можно отдохнуть или почитать книжку.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21D8AFF-6B90-83E5-1F03-5797963232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2C280A7-D150-27FA-D553-79CD60DD23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157" y="2426733"/>
            <a:ext cx="6376108" cy="435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488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D809E6-FDD9-52F3-20C6-C2C69A199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455124"/>
            <a:ext cx="9115594" cy="1875428"/>
          </a:xfrm>
        </p:spPr>
        <p:txBody>
          <a:bodyPr>
            <a:normAutofit fontScale="90000"/>
          </a:bodyPr>
          <a:lstStyle/>
          <a:p>
            <a:r>
              <a:rPr lang="ru-RU" dirty="0"/>
              <a:t>Горожане любят это место. Отсюда можно начать рассказывать историю образования острога «Красный Яр».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5DB38D-8F1E-F6B0-5D2C-9C67C52F6A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3E53579-2F62-76ED-9D15-2036113C2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764" y="2330552"/>
            <a:ext cx="6551287" cy="4382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61361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92</TotalTime>
  <Words>230</Words>
  <Application>Microsoft Office PowerPoint</Application>
  <PresentationFormat>Широкоэкранный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Trebuchet MS</vt:lpstr>
      <vt:lpstr>Wingdings 3</vt:lpstr>
      <vt:lpstr>Аспект</vt:lpstr>
      <vt:lpstr>МАДОУ Детский сад №101,  г. КРАСНОЯРСК Выполнил: «Турагент» Лалетина Алиса  гр. Маргаритки  руководитель: Кузьмина Г.Х.   Маршрутный лист туриста:  Памятник основателю острога Красноярска Андрею Дубенскому.</vt:lpstr>
      <vt:lpstr>Андре́й Дубе́нский памятник в центре Красноярска. Дубенский считается, основателем Красноярского острога, давшего начало городу Красноярску.</vt:lpstr>
      <vt:lpstr>Благодаря подсветке в темное время суток, скульптура видна практически со всех точек города.  Для жителей нашего города, это место для приятных прогулок,  здесь открывается чудесный вид на ночной город. </vt:lpstr>
      <vt:lpstr>Немного из истории памятника: Памятник был открыт 30 августа 1997 года</vt:lpstr>
      <vt:lpstr>Статуя выполнена из бронзы и стоит на высоком гранитном столбе, указывая на место, где раньше был Красноярский острог. Общая высота памятника более 7 м</vt:lpstr>
      <vt:lpstr>Недалеко от памятника расположен медицинский университет.</vt:lpstr>
      <vt:lpstr>Где учатся будущие врачи, которые будут работать в красноярских больницах и  поликлиниках. Там учатся студенты со всех городов нашей огромной страны и  даже с других стран. </vt:lpstr>
      <vt:lpstr>Вокруг памятника обустроен небольшой сквер, где много растительности. Так же есть места отдыха, это значит что можно отдохнуть или почитать книжку.</vt:lpstr>
      <vt:lpstr>Горожане любят это место. Отсюда можно начать рассказывать историю образования острога «Красный Яр».</vt:lpstr>
      <vt:lpstr>Приглашаем госте и туристов посетить самое исторически-важное место города Красноярска.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МАДОУ Детский сад №101,  г. КРАСНОЯРСК Выполнил: «Турагент» Лалетина Алиса  гр. Маргаритки  руководитель: Кузьмина Г.Х.   Маршрутный лист туриста:  Памятник основателю острога Красноярска Андрею Дубенскому.</dc:title>
  <dc:creator>Дмитрий Черепанов</dc:creator>
  <cp:lastModifiedBy>Дмитрий Черепанов</cp:lastModifiedBy>
  <cp:revision>2</cp:revision>
  <dcterms:created xsi:type="dcterms:W3CDTF">2024-02-17T05:32:52Z</dcterms:created>
  <dcterms:modified xsi:type="dcterms:W3CDTF">2024-02-17T07:05:25Z</dcterms:modified>
</cp:coreProperties>
</file>