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2034663"/>
          </a:xfrm>
        </p:spPr>
        <p:txBody>
          <a:bodyPr/>
          <a:lstStyle/>
          <a:p>
            <a:r>
              <a:rPr lang="ru-RU" dirty="0" smtClean="0"/>
              <a:t>Поиск азотфиксирующих бактерий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398" y="3905794"/>
            <a:ext cx="6815669" cy="1423851"/>
          </a:xfrm>
        </p:spPr>
        <p:txBody>
          <a:bodyPr/>
          <a:lstStyle/>
          <a:p>
            <a:r>
              <a:rPr lang="ru-RU" dirty="0" smtClean="0"/>
              <a:t>Работу выполнили ученики 10 «А» класса «Русской национальной гимназии имени преподобного Сергия Радонежского». </a:t>
            </a:r>
            <a:r>
              <a:rPr lang="ru-RU" dirty="0" err="1"/>
              <a:t>г</a:t>
            </a:r>
            <a:r>
              <a:rPr lang="ru-RU" dirty="0" err="1" smtClean="0"/>
              <a:t>.Элиста.Республики</a:t>
            </a:r>
            <a:r>
              <a:rPr lang="ru-RU" dirty="0" smtClean="0"/>
              <a:t> Калмыкия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01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2179079"/>
          </a:xfrm>
        </p:spPr>
        <p:txBody>
          <a:bodyPr>
            <a:noAutofit/>
          </a:bodyPr>
          <a:lstStyle/>
          <a:p>
            <a:r>
              <a:rPr lang="ru-RU" sz="2800" dirty="0" smtClean="0"/>
              <a:t>Актуальность:</a:t>
            </a:r>
            <a:br>
              <a:rPr lang="ru-RU" sz="2800" dirty="0" smtClean="0"/>
            </a:br>
            <a:r>
              <a:rPr lang="ru-RU" sz="2800" dirty="0" smtClean="0"/>
              <a:t>Главной причиной почвообразования являются прокариоты. В связи с этим, изучение бактерий фиксирующих азот имеет практическое значение.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978332"/>
            <a:ext cx="9601196" cy="2897536"/>
          </a:xfrm>
        </p:spPr>
        <p:txBody>
          <a:bodyPr/>
          <a:lstStyle/>
          <a:p>
            <a:r>
              <a:rPr lang="ru-RU" dirty="0" smtClean="0"/>
              <a:t>Цель: изучить почвы на наличие </a:t>
            </a:r>
            <a:r>
              <a:rPr lang="ru-RU" dirty="0" err="1" smtClean="0"/>
              <a:t>азотбактера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Задачи: ознакомится с информацией об азотфиксирующих бактериях, изучить методику отбора почв, состава почв, определения бактерий в почвах, определить содержание в почве </a:t>
            </a:r>
            <a:r>
              <a:rPr lang="ru-RU" dirty="0" err="1" smtClean="0"/>
              <a:t>азотбактера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Гипотеза: бактерии, способные фиксировать азот, присутствуют во всех почвах.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80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Ура! Получили стартовый набор! Приступаем к работе.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0503" y="2557463"/>
            <a:ext cx="7419703" cy="331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3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Отбор проб почв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8902" y="2402071"/>
            <a:ext cx="4846320" cy="33165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2079" y="2402071"/>
            <a:ext cx="4426080" cy="33165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8159" y="2402071"/>
            <a:ext cx="1648150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51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Исследование механического состава почв и наличия карбонатов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1647" y="2321195"/>
            <a:ext cx="1481262" cy="37177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028" y="2321196"/>
            <a:ext cx="6061166" cy="37177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0224" y="2321196"/>
            <a:ext cx="1481262" cy="37177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1486" y="2321197"/>
            <a:ext cx="1423851" cy="371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4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кислотности среды почвенной вытяжки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3939" y="2435376"/>
            <a:ext cx="1486987" cy="3317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926" y="2435374"/>
            <a:ext cx="3409404" cy="3317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0330" y="2435374"/>
            <a:ext cx="1719362" cy="331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36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716" y="766799"/>
            <a:ext cx="9601196" cy="1303867"/>
          </a:xfrm>
        </p:spPr>
        <p:txBody>
          <a:bodyPr/>
          <a:lstStyle/>
          <a:p>
            <a:r>
              <a:rPr lang="ru-RU" dirty="0" smtClean="0"/>
              <a:t>Посев и наблюдение за ростом колоний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59383" y="2426834"/>
            <a:ext cx="2091475" cy="3547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459" y="4336868"/>
            <a:ext cx="3394924" cy="16371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459" y="2426834"/>
            <a:ext cx="3394924" cy="19100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0857" y="4036423"/>
            <a:ext cx="1905759" cy="19376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0856" y="2426835"/>
            <a:ext cx="1930435" cy="19100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6617" y="2426834"/>
            <a:ext cx="2338252" cy="354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8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25045"/>
          </a:xfrm>
        </p:spPr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99063"/>
            <a:ext cx="9601196" cy="3576805"/>
          </a:xfrm>
        </p:spPr>
        <p:txBody>
          <a:bodyPr/>
          <a:lstStyle/>
          <a:p>
            <a:r>
              <a:rPr lang="ru-RU" dirty="0"/>
              <a:t>Мы провели все необходимые действия, которые требовались для изучения </a:t>
            </a:r>
            <a:r>
              <a:rPr lang="ru-RU" dirty="0" smtClean="0"/>
              <a:t>бактерий. Мы </a:t>
            </a:r>
            <a:r>
              <a:rPr lang="ru-RU" dirty="0"/>
              <a:t>поняли, что для них очень важно создание определенных условий для их развития. В дальнейшем мы планируем изучить при каких условиях интенсивность обрастаний комочков будет оптимально. В дальнейшем мы планируем изучить влияние критериев интенсивности освещения, температуры, влажности, антибиотиков на рост и развитие бактерий. Это даст возможность определить какие условия в большей степени влияют на их развитие.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59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183</TotalTime>
  <Words>181</Words>
  <Application>Microsoft Office PowerPoint</Application>
  <PresentationFormat>Широкоэкранный</PresentationFormat>
  <Paragraphs>13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Натуральные материалы</vt:lpstr>
      <vt:lpstr>Поиск азотфиксирующих бактерий</vt:lpstr>
      <vt:lpstr>Актуальность: Главной причиной почвообразования являются прокариоты. В связи с этим, изучение бактерий фиксирующих азот имеет практическое значение.</vt:lpstr>
      <vt:lpstr>Ура! Получили стартовый набор! Приступаем к работе.</vt:lpstr>
      <vt:lpstr>Отбор проб почв</vt:lpstr>
      <vt:lpstr>Исследование механического состава почв и наличия карбонатов</vt:lpstr>
      <vt:lpstr>Определение кислотности среды почвенной вытяжки</vt:lpstr>
      <vt:lpstr>Посев и наблюдение за ростом колоний</vt:lpstr>
      <vt:lpstr>Заключение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Поиск азотфиксирующих бактерий</dc:title>
  <dc:creator>777</dc:creator>
  <cp:lastModifiedBy>777</cp:lastModifiedBy>
  <cp:revision>11</cp:revision>
  <dcterms:created xsi:type="dcterms:W3CDTF">2023-04-15T08:17:29Z</dcterms:created>
  <dcterms:modified xsi:type="dcterms:W3CDTF">2023-04-15T11:20:37Z</dcterms:modified>
</cp:coreProperties>
</file>