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B79C2-61AF-4BA3-AA9A-2EED896638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78D70-A2D9-4273-9F37-588969573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215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86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4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78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48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4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9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74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79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31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66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064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7D60-0D65-4B8E-9307-FB58B86C40E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99B72-D8F3-4A64-978B-995BD52C5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5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257" y="354563"/>
            <a:ext cx="11588621" cy="31554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How to Make a Cake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498" y="3779320"/>
            <a:ext cx="11271380" cy="280809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ru-RU" sz="3200" dirty="0">
                <a:solidFill>
                  <a:srgbClr val="FF0000"/>
                </a:solidFill>
              </a:rPr>
              <a:t>Вставь пропущенные слова в рецепт </a:t>
            </a:r>
          </a:p>
          <a:p>
            <a:r>
              <a:rPr lang="ru-RU" sz="3200" dirty="0">
                <a:solidFill>
                  <a:srgbClr val="FF0000"/>
                </a:solidFill>
              </a:rPr>
              <a:t>(</a:t>
            </a:r>
            <a:r>
              <a:rPr lang="en-US" sz="3200" dirty="0">
                <a:solidFill>
                  <a:srgbClr val="FF0000"/>
                </a:solidFill>
              </a:rPr>
              <a:t>cook, put, mix, add (2), heat, need).</a:t>
            </a:r>
          </a:p>
          <a:p>
            <a:r>
              <a:rPr lang="en-US" sz="3200" dirty="0">
                <a:solidFill>
                  <a:srgbClr val="FF0000"/>
                </a:solidFill>
              </a:rPr>
              <a:t> Bake your cake!!!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2CE9C8-D399-41D3-AA0A-825834407C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68" y="526985"/>
            <a:ext cx="2476500" cy="18478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228A82-4FD5-4A15-8F28-E4483143F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195" y="526985"/>
            <a:ext cx="2143125" cy="200161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86AE08A-7C25-4C31-A37E-3202486E88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77" y="3804104"/>
            <a:ext cx="1847850" cy="24669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0D236B4-6D88-4A46-925F-24E7436B9F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529" y="680746"/>
            <a:ext cx="2067848" cy="20016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553C896-70A8-4545-95A7-CC6F35ECCA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77" y="680746"/>
            <a:ext cx="2150222" cy="184785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B827E69-B94D-407D-8653-FB673B4ADE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714" y="804571"/>
            <a:ext cx="2583897" cy="16002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9498BCC-5CD4-47F3-819E-00DA9CF87D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489" y="3892615"/>
            <a:ext cx="187642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396" y="410064"/>
            <a:ext cx="10910588" cy="5753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               How to Cook a Chocolate Cake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                        You </a:t>
            </a:r>
            <a:r>
              <a:rPr lang="en-US" b="1" dirty="0">
                <a:solidFill>
                  <a:srgbClr val="FF0000"/>
                </a:solidFill>
              </a:rPr>
              <a:t>- - - -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en-US" dirty="0"/>
              <a:t>:</a:t>
            </a:r>
            <a:endParaRPr lang="ru-RU" dirty="0"/>
          </a:p>
          <a:p>
            <a:r>
              <a:rPr lang="en-US" dirty="0"/>
              <a:t>         flour                       an egg </a:t>
            </a:r>
            <a:endParaRPr lang="ru-RU" dirty="0"/>
          </a:p>
          <a:p>
            <a:r>
              <a:rPr lang="en-US" dirty="0"/>
              <a:t>         sugar                      a bowl</a:t>
            </a:r>
            <a:endParaRPr lang="ru-RU" dirty="0"/>
          </a:p>
          <a:p>
            <a:r>
              <a:rPr lang="en-US" dirty="0"/>
              <a:t>         butter                     a spoon</a:t>
            </a:r>
            <a:endParaRPr lang="ru-RU" dirty="0"/>
          </a:p>
          <a:p>
            <a:r>
              <a:rPr lang="en-US" dirty="0"/>
              <a:t>         chocolate              a cake tin  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7272BC-8B02-4AAC-A126-23CB54A1B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263" y="993667"/>
            <a:ext cx="2511929" cy="26355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1C7571-39BF-466D-8B5C-415F890430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192" y="460876"/>
            <a:ext cx="1968759" cy="20082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0BCE02-E489-40B8-B2F9-1DB0C58945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192" y="3200643"/>
            <a:ext cx="1438690" cy="127657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D8B0D28-13F7-45D7-B5A9-167F009AA7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96" y="4111690"/>
            <a:ext cx="1781175" cy="1676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173EB9B-98D6-4F1C-B391-07782621FA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90" y="4111690"/>
            <a:ext cx="1371600" cy="15240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FE28E5E-F1CC-4486-82C6-1AA0FD6DBB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62" y="4417105"/>
            <a:ext cx="2495550" cy="183832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BFA16D7-5C0B-49F8-A9BA-4C0B7F887F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487" y="4066294"/>
            <a:ext cx="2143125" cy="214312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F5E95C2-F9B0-447C-B2B6-1F0AF630AE8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816" y="4550263"/>
            <a:ext cx="2143125" cy="214312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6477747-5C73-4487-8A97-587C14A48A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592" y="613276"/>
            <a:ext cx="1968759" cy="200824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34CE7AE-C1F9-4AEF-AAA8-D41BCF76F3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992" y="765676"/>
            <a:ext cx="1968759" cy="2008247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A175FD0-3D93-4FC7-A220-F9E1704D31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392" y="918076"/>
            <a:ext cx="1968759" cy="200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1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1)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---</a:t>
            </a:r>
            <a:r>
              <a:rPr lang="ru-RU" dirty="0"/>
              <a:t> </a:t>
            </a:r>
            <a:r>
              <a:rPr lang="en-US" dirty="0"/>
              <a:t>the sugar and the butter in a bowl.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0E3190-DE62-477B-9B6A-D42AB4F06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786" y="3913251"/>
            <a:ext cx="2495550" cy="18383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D53364-0EB4-4EDB-A482-C87B34A316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02" y="1799868"/>
            <a:ext cx="2845253" cy="290232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1720FAC-D9B2-4BA5-81A5-FCE8479532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963" y="17998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76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2)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---</a:t>
            </a:r>
            <a:r>
              <a:rPr lang="en-US" dirty="0"/>
              <a:t> them together with a spoon.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2E7876-5FAE-4121-B0F7-BD23AF274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113" y="2362719"/>
            <a:ext cx="3717300" cy="289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852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3)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---</a:t>
            </a:r>
            <a:r>
              <a:rPr lang="ru-RU" dirty="0"/>
              <a:t> </a:t>
            </a:r>
            <a:r>
              <a:rPr lang="en-US" dirty="0"/>
              <a:t>the egg.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00F807-484A-46AA-A2C2-FCC91D6DC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715" y="2539643"/>
            <a:ext cx="3700098" cy="270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4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4)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---</a:t>
            </a:r>
            <a:r>
              <a:rPr lang="en-US" dirty="0"/>
              <a:t> the flour and mix together.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4A9C64-D1C1-45FF-88D9-89EB0087EC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88" y="2412578"/>
            <a:ext cx="4887296" cy="300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911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5</a:t>
            </a:r>
            <a:r>
              <a:rPr lang="ru-RU" dirty="0"/>
              <a:t>) </a:t>
            </a:r>
            <a:r>
              <a:rPr lang="ru-RU" b="1" dirty="0">
                <a:solidFill>
                  <a:srgbClr val="FF0000"/>
                </a:solidFill>
              </a:rPr>
              <a:t>----</a:t>
            </a:r>
            <a:r>
              <a:rPr lang="en-US" dirty="0"/>
              <a:t> the chocolate and add to the bowl.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DFB28C-664E-44AD-9494-A67371AE9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389" y="2566793"/>
            <a:ext cx="4331303" cy="288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13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6)</a:t>
            </a:r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----</a:t>
            </a:r>
            <a:r>
              <a:rPr lang="en-US" dirty="0"/>
              <a:t> the cake in the oven for 30 minutes.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1E27CB-C95C-4B0C-B4BA-62620E42E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46" y="2140744"/>
            <a:ext cx="3887561" cy="257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00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B7548-B5B5-456F-A718-5FC4CBD50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46" y="1380931"/>
            <a:ext cx="11383347" cy="334968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8000" b="1" dirty="0">
                <a:solidFill>
                  <a:srgbClr val="FF0000"/>
                </a:solidFill>
              </a:rPr>
              <a:t>             Enjoy your cake!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6778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125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How to Make a Cake</vt:lpstr>
      <vt:lpstr>Презентация PowerPoint</vt:lpstr>
      <vt:lpstr>1) --- the sugar and the butter in a bowl.</vt:lpstr>
      <vt:lpstr>2) --- them together with a spoon. </vt:lpstr>
      <vt:lpstr>3) --- the egg.</vt:lpstr>
      <vt:lpstr>4) --- the flour and mix together. </vt:lpstr>
      <vt:lpstr>5) ---- the chocolate and add to the bowl.</vt:lpstr>
      <vt:lpstr>6)  ---- the cake in the oven for 30 minutes. </vt:lpstr>
      <vt:lpstr>             Enjoy your cake!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Гусь</cp:lastModifiedBy>
  <cp:revision>15</cp:revision>
  <dcterms:created xsi:type="dcterms:W3CDTF">2024-03-18T10:27:48Z</dcterms:created>
  <dcterms:modified xsi:type="dcterms:W3CDTF">2024-03-24T12:19:42Z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