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62" d="100"/>
          <a:sy n="62" d="100"/>
        </p:scale>
        <p:origin x="-160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A73BE-ABB8-4EBA-ACDF-42B193072935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593FA-0200-4F83-BC5A-5ED40AE3D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39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593FA-0200-4F83-BC5A-5ED40AE3DEF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007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55577" y="692696"/>
            <a:ext cx="7704856" cy="7755969"/>
            <a:chOff x="1115616" y="2132856"/>
            <a:chExt cx="7165477" cy="645432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32856"/>
              <a:ext cx="7165477" cy="6454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</a:rPr>
                <a:t>МКОУ «</a:t>
              </a:r>
              <a:r>
                <a:rPr lang="ru-RU" sz="2400" b="1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</a:rPr>
                <a:t>Куртамышская</a:t>
              </a:r>
              <a:r>
                <a:rPr lang="ru-RU" sz="2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</a:rPr>
                <a:t> средняя </a:t>
              </a:r>
            </a:p>
            <a:p>
              <a:pPr algn="ctr">
                <a:defRPr/>
              </a:pPr>
              <a:r>
                <a:rPr lang="ru-RU" sz="2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</a:rPr>
                <a:t>общеобразовательная школа №2»</a:t>
              </a:r>
            </a:p>
            <a:p>
              <a:pPr algn="ctr">
                <a:defRPr/>
              </a:pPr>
              <a:endParaRPr lang="ru-RU" sz="2400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  <a:p>
              <a:pPr algn="ctr">
                <a:defRPr/>
              </a:pPr>
              <a:endPara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  <a:p>
              <a:pPr algn="ctr">
                <a:defRPr/>
              </a:pP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rPr>
                <a:t>Картины для дома </a:t>
              </a:r>
            </a:p>
            <a:p>
              <a:pPr algn="ctr">
                <a:defRPr/>
              </a:pP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rPr>
                <a:t>в разных техниках</a:t>
              </a:r>
              <a:endPara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  <a:p>
              <a:pPr algn="ctr">
                <a:defRPr/>
              </a:pPr>
              <a:endPara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  <a:p>
              <a:pPr algn="ctr">
                <a:defRPr/>
              </a:pPr>
              <a:endPara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  <a:p>
              <a:pPr algn="ctr">
                <a:defRPr/>
              </a:pPr>
              <a:endPara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  <a:p>
              <a:pPr algn="ctr">
                <a:defRPr/>
              </a:pPr>
              <a:endParaRPr lang="ru-RU" sz="2400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  <a:p>
              <a:pPr algn="ctr">
                <a:defRPr/>
              </a:pPr>
              <a:endPara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  <a:p>
              <a:pPr algn="ctr">
                <a:defRPr/>
              </a:pPr>
              <a:endParaRPr lang="ru-RU" sz="2400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785286" y="5608408"/>
              <a:ext cx="6294905" cy="7683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Выполнил: Панов Владислав, ученик  4 «Г» класса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srgbClr val="CC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Руководитель: Данилова М.А., учитель высшей категории</a:t>
              </a:r>
              <a:endParaRPr lang="ru-RU" dirty="0">
                <a:solidFill>
                  <a:srgbClr val="CC0099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632848" cy="1224136"/>
          </a:xfrm>
        </p:spPr>
        <p:txBody>
          <a:bodyPr/>
          <a:lstStyle/>
          <a:p>
            <a:pPr algn="just"/>
            <a:r>
              <a:rPr lang="ru-RU" sz="1800" b="1" dirty="0">
                <a:solidFill>
                  <a:srgbClr val="7030A0"/>
                </a:solidFill>
              </a:rPr>
              <a:t>Я провёл выставку своих работ, где  познакомил детей с картинами в разных техниках, которые есть в нашей семье, показал презентацию, и мы все вместе начали собирать  картину из </a:t>
            </a:r>
            <a:r>
              <a:rPr lang="ru-RU" sz="1800" b="1" dirty="0" err="1">
                <a:solidFill>
                  <a:srgbClr val="7030A0"/>
                </a:solidFill>
              </a:rPr>
              <a:t>пазлов</a:t>
            </a:r>
            <a:r>
              <a:rPr lang="ru-RU" sz="1800" b="1" dirty="0" smtClean="0">
                <a:solidFill>
                  <a:srgbClr val="7030A0"/>
                </a:solidFill>
              </a:rPr>
              <a:t>.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Фрагменты </a:t>
            </a:r>
            <a:r>
              <a:rPr lang="ru-RU" sz="1800" b="1" dirty="0" smtClean="0">
                <a:solidFill>
                  <a:srgbClr val="7030A0"/>
                </a:solidFill>
              </a:rPr>
              <a:t>мастер-класса.  </a:t>
            </a:r>
            <a:r>
              <a:rPr lang="ru-RU" sz="1800" b="1" dirty="0" smtClean="0">
                <a:solidFill>
                  <a:srgbClr val="7030A0"/>
                </a:solidFill>
              </a:rPr>
              <a:t>          Вот </a:t>
            </a:r>
            <a:r>
              <a:rPr lang="ru-RU" sz="1800" b="1" dirty="0" smtClean="0">
                <a:solidFill>
                  <a:srgbClr val="7030A0"/>
                </a:solidFill>
              </a:rPr>
              <a:t>такая картина из </a:t>
            </a:r>
            <a:r>
              <a:rPr lang="ru-RU" sz="1800" b="1" dirty="0" err="1" smtClean="0">
                <a:solidFill>
                  <a:srgbClr val="7030A0"/>
                </a:solidFill>
              </a:rPr>
              <a:t>пазлов</a:t>
            </a:r>
            <a:r>
              <a:rPr lang="ru-RU" sz="1800" b="1" dirty="0" smtClean="0">
                <a:solidFill>
                  <a:srgbClr val="7030A0"/>
                </a:solidFill>
              </a:rPr>
              <a:t> получилась.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https://sun9-20.userapi.com/impg/G6kazW596v0lnn_hKXSBBWVZB5-BLtdPQQUkNQ/ix6e9I5DPWw.jpg?size=1280x576&amp;quality=95&amp;sign=6e438348ef6c5f7fa1a2313308795ec3&amp;type=albu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59951"/>
            <a:ext cx="3247581" cy="1778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2" t="7110" r="17957" b="9850"/>
          <a:stretch/>
        </p:blipFill>
        <p:spPr bwMode="auto">
          <a:xfrm>
            <a:off x="899592" y="2048077"/>
            <a:ext cx="1476164" cy="13681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4" t="14226" r="17768" b="17181"/>
          <a:stretch/>
        </p:blipFill>
        <p:spPr bwMode="auto">
          <a:xfrm>
            <a:off x="2669556" y="2037773"/>
            <a:ext cx="1477617" cy="13681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4" name="Picture 2" descr="C:\Users\Пользователь\Desktop\image-2024-03-24 09_14_1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3"/>
          <a:stretch/>
        </p:blipFill>
        <p:spPr bwMode="auto">
          <a:xfrm rot="16200000">
            <a:off x="5167065" y="2288781"/>
            <a:ext cx="2706291" cy="360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41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776864" cy="3096344"/>
          </a:xfrm>
        </p:spPr>
        <p:txBody>
          <a:bodyPr/>
          <a:lstStyle/>
          <a:p>
            <a:pPr algn="just"/>
            <a:r>
              <a:rPr lang="ru-RU" sz="1800" b="1" dirty="0">
                <a:solidFill>
                  <a:srgbClr val="7030A0"/>
                </a:solidFill>
              </a:rPr>
              <a:t>Сделать свой дом уютным и комфортным хочется каждому. И мы можем взрослым в этом помочь, если научимся своими руками выполнять несложные поделки. Ручной труд всегда был ценным. И при этом вырабатываются усидчивость, терпение, умение доводить работу до конца, развивается мелкая моторика.  А совместная деятельность сближает семью, способствует появлению новых идей</a:t>
            </a:r>
            <a:r>
              <a:rPr lang="ru-RU" sz="1800" b="1" dirty="0" smtClean="0">
                <a:solidFill>
                  <a:srgbClr val="7030A0"/>
                </a:solidFill>
              </a:rPr>
              <a:t>.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Творите!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Пусть ваш дом будет радостным и уютным!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3101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268760"/>
            <a:ext cx="7200800" cy="1584176"/>
          </a:xfrm>
        </p:spPr>
        <p:txBody>
          <a:bodyPr/>
          <a:lstStyle/>
          <a:p>
            <a:pPr algn="just"/>
            <a:r>
              <a:rPr lang="ru-RU" sz="1800" b="1" u="sng" dirty="0">
                <a:solidFill>
                  <a:srgbClr val="7030A0"/>
                </a:solidFill>
                <a:latin typeface="+mn-lt"/>
                <a:ea typeface="Times New Roman"/>
                <a:cs typeface="Calibri"/>
              </a:rPr>
              <a:t>Данная тема актуальна</a:t>
            </a:r>
            <a:r>
              <a:rPr lang="ru-RU" sz="1800" b="1" dirty="0">
                <a:solidFill>
                  <a:srgbClr val="7030A0"/>
                </a:solidFill>
                <a:latin typeface="+mn-lt"/>
                <a:ea typeface="Times New Roman"/>
                <a:cs typeface="Calibri"/>
              </a:rPr>
              <a:t>, так как в любые времена человек благоустраивал свое жилье, создавал неповторимый интерьер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  <a:ea typeface="Times New Roman"/>
                <a:cs typeface="Calibri"/>
              </a:rPr>
              <a:t>с помощью </a:t>
            </a:r>
            <a:r>
              <a:rPr lang="ru-RU" sz="1800" b="1" dirty="0">
                <a:solidFill>
                  <a:srgbClr val="7030A0"/>
                </a:solidFill>
              </a:rPr>
              <a:t>различных вещей, использовал разные материалы.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 </a:t>
            </a:r>
            <a:br>
              <a:rPr lang="ru-RU" sz="4000" dirty="0"/>
            </a:b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Calibri"/>
              </a:rPr>
              <a:t> 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924944"/>
            <a:ext cx="6984776" cy="2713856"/>
          </a:xfrm>
        </p:spPr>
        <p:txBody>
          <a:bodyPr/>
          <a:lstStyle/>
          <a:p>
            <a:pPr algn="just"/>
            <a:r>
              <a:rPr lang="ru-RU" sz="1800" b="1" u="sng" dirty="0" smtClean="0">
                <a:solidFill>
                  <a:srgbClr val="7030A0"/>
                </a:solidFill>
              </a:rPr>
              <a:t>Цель:</a:t>
            </a:r>
            <a:r>
              <a:rPr lang="ru-RU" sz="1800" b="1" dirty="0" smtClean="0">
                <a:solidFill>
                  <a:srgbClr val="7030A0"/>
                </a:solidFill>
              </a:rPr>
              <a:t> показать</a:t>
            </a:r>
            <a:r>
              <a:rPr lang="ru-RU" sz="1800" b="1" dirty="0">
                <a:solidFill>
                  <a:srgbClr val="7030A0"/>
                </a:solidFill>
              </a:rPr>
              <a:t>, в каких техниках можно сделать картины для домашнего </a:t>
            </a:r>
            <a:r>
              <a:rPr lang="ru-RU" sz="1800" b="1" dirty="0" smtClean="0">
                <a:solidFill>
                  <a:srgbClr val="7030A0"/>
                </a:solidFill>
              </a:rPr>
              <a:t>интерьера.</a:t>
            </a:r>
          </a:p>
          <a:p>
            <a:pPr algn="just"/>
            <a:r>
              <a:rPr lang="ru-RU" sz="1800" b="1" u="sng" dirty="0" smtClean="0">
                <a:solidFill>
                  <a:srgbClr val="7030A0"/>
                </a:solidFill>
              </a:rPr>
              <a:t>Задачи:</a:t>
            </a:r>
          </a:p>
          <a:p>
            <a:pPr algn="just"/>
            <a:r>
              <a:rPr lang="ru-RU" sz="1800" b="1" dirty="0" smtClean="0">
                <a:solidFill>
                  <a:srgbClr val="7030A0"/>
                </a:solidFill>
              </a:rPr>
              <a:t>1. Узнать </a:t>
            </a:r>
            <a:r>
              <a:rPr lang="ru-RU" sz="1800" b="1" dirty="0">
                <a:solidFill>
                  <a:srgbClr val="7030A0"/>
                </a:solidFill>
              </a:rPr>
              <a:t>историю возникновения украшений для </a:t>
            </a:r>
            <a:r>
              <a:rPr lang="ru-RU" sz="1800" b="1" dirty="0" smtClean="0">
                <a:solidFill>
                  <a:srgbClr val="7030A0"/>
                </a:solidFill>
              </a:rPr>
              <a:t>дома.</a:t>
            </a:r>
          </a:p>
          <a:p>
            <a:pPr algn="just"/>
            <a:r>
              <a:rPr lang="ru-RU" sz="1800" b="1" dirty="0" smtClean="0">
                <a:solidFill>
                  <a:srgbClr val="7030A0"/>
                </a:solidFill>
              </a:rPr>
              <a:t>2. Выполнить </a:t>
            </a:r>
            <a:r>
              <a:rPr lang="ru-RU" sz="1800" b="1" dirty="0">
                <a:solidFill>
                  <a:srgbClr val="7030A0"/>
                </a:solidFill>
              </a:rPr>
              <a:t>картины в разных </a:t>
            </a:r>
            <a:r>
              <a:rPr lang="ru-RU" sz="1800" b="1" dirty="0" smtClean="0">
                <a:solidFill>
                  <a:srgbClr val="7030A0"/>
                </a:solidFill>
              </a:rPr>
              <a:t>техниках.</a:t>
            </a:r>
          </a:p>
          <a:p>
            <a:pPr algn="just"/>
            <a:r>
              <a:rPr lang="ru-RU" sz="1800" b="1" dirty="0" smtClean="0">
                <a:solidFill>
                  <a:srgbClr val="7030A0"/>
                </a:solidFill>
              </a:rPr>
              <a:t>3. Провести  </a:t>
            </a:r>
            <a:r>
              <a:rPr lang="ru-RU" sz="1800" b="1" dirty="0">
                <a:solidFill>
                  <a:srgbClr val="7030A0"/>
                </a:solidFill>
              </a:rPr>
              <a:t>выставку работ в </a:t>
            </a:r>
            <a:r>
              <a:rPr lang="ru-RU" sz="1800" b="1" dirty="0" smtClean="0">
                <a:solidFill>
                  <a:srgbClr val="7030A0"/>
                </a:solidFill>
              </a:rPr>
              <a:t>классе.</a:t>
            </a:r>
          </a:p>
          <a:p>
            <a:pPr algn="just"/>
            <a:r>
              <a:rPr lang="ru-RU" sz="1800" b="1" dirty="0" smtClean="0">
                <a:solidFill>
                  <a:srgbClr val="7030A0"/>
                </a:solidFill>
              </a:rPr>
              <a:t>4. Подготовить </a:t>
            </a:r>
            <a:r>
              <a:rPr lang="ru-RU" sz="1800" b="1" dirty="0">
                <a:solidFill>
                  <a:srgbClr val="7030A0"/>
                </a:solidFill>
              </a:rPr>
              <a:t>презентацию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0294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344816" cy="2232248"/>
          </a:xfrm>
        </p:spPr>
        <p:txBody>
          <a:bodyPr/>
          <a:lstStyle/>
          <a:p>
            <a:pPr algn="just"/>
            <a:r>
              <a:rPr lang="ru-RU" sz="1800" b="1" dirty="0">
                <a:solidFill>
                  <a:srgbClr val="7030A0"/>
                </a:solidFill>
              </a:rPr>
              <a:t>Я люблю рисовать, посещаю художественную школу. Картины всегда привлекают моё внимание. Сейчас появились возможности  выполнить картины в разных техниках.  Так возникла  идея проекта. </a:t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Появился  </a:t>
            </a:r>
            <a:r>
              <a:rPr lang="ru-RU" sz="1800" b="1" dirty="0">
                <a:solidFill>
                  <a:srgbClr val="7030A0"/>
                </a:solidFill>
              </a:rPr>
              <a:t>план работы, </a:t>
            </a:r>
            <a:r>
              <a:rPr lang="ru-RU" sz="1800" b="1" dirty="0" smtClean="0">
                <a:solidFill>
                  <a:srgbClr val="7030A0"/>
                </a:solidFill>
              </a:rPr>
              <a:t>я  </a:t>
            </a:r>
            <a:r>
              <a:rPr lang="ru-RU" sz="1800" b="1" dirty="0">
                <a:solidFill>
                  <a:srgbClr val="7030A0"/>
                </a:solidFill>
              </a:rPr>
              <a:t>стал   работать по намеченному плану, информацию </a:t>
            </a:r>
            <a:r>
              <a:rPr lang="ru-RU" sz="1800" b="1" dirty="0" smtClean="0">
                <a:solidFill>
                  <a:srgbClr val="7030A0"/>
                </a:solidFill>
              </a:rPr>
              <a:t>для проекта нашел в Интернете.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 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> </a:t>
            </a: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pic>
        <p:nvPicPr>
          <p:cNvPr id="1026" name="Picture 2" descr="C:\Users\Пользователь\Desktop\image-2024-03-23 16_32_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6" t="27054" r="15351"/>
          <a:stretch/>
        </p:blipFill>
        <p:spPr bwMode="auto">
          <a:xfrm>
            <a:off x="1121627" y="3068960"/>
            <a:ext cx="3394094" cy="252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image-2024-03-23 16_31_3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5" t="6776" r="2817" b="11707"/>
          <a:stretch/>
        </p:blipFill>
        <p:spPr bwMode="auto">
          <a:xfrm>
            <a:off x="5220072" y="3068960"/>
            <a:ext cx="2736304" cy="252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21627" y="5702478"/>
            <a:ext cx="4197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Мастер-класс в детской школе искусств.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7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7992888" cy="1872208"/>
          </a:xfrm>
        </p:spPr>
        <p:txBody>
          <a:bodyPr/>
          <a:lstStyle/>
          <a:p>
            <a:pPr algn="just"/>
            <a:r>
              <a:rPr lang="ru-RU" sz="1800" b="1" dirty="0">
                <a:solidFill>
                  <a:srgbClr val="7030A0"/>
                </a:solidFill>
                <a:latin typeface="+mn-lt"/>
              </a:rPr>
              <a:t>История удивительна: украшения существовали уже тогда, когда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еще нечего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было украшать, когда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самого понятия дома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еще не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было.</a:t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У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людей всегда было стремление благоустроить свое жилище. В давние времена всему придавалось большое значение.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Статуэтки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и рисунки, иконы в красном углу избы, самодельные куклы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играли в доме  </a:t>
            </a:r>
            <a:r>
              <a:rPr lang="ru-RU" sz="1800" b="1" dirty="0">
                <a:solidFill>
                  <a:srgbClr val="7030A0"/>
                </a:solidFill>
                <a:latin typeface="+mn-lt"/>
              </a:rPr>
              <a:t>роль 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оберегов.</a:t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                                                                                         </a:t>
            </a: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endParaRPr lang="ru-RU" sz="18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2050" name="Picture 2" descr="C:\Users\Пользователь\Desktop\кра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2636911"/>
            <a:ext cx="4220273" cy="316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кук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92" b="2483"/>
          <a:stretch/>
        </p:blipFill>
        <p:spPr bwMode="auto">
          <a:xfrm>
            <a:off x="5868144" y="2606431"/>
            <a:ext cx="2140204" cy="129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Пользователь\Desktop\venik_oberg_iz_trav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6" b="9716"/>
          <a:stretch/>
        </p:blipFill>
        <p:spPr bwMode="auto">
          <a:xfrm>
            <a:off x="5868144" y="4440509"/>
            <a:ext cx="2131508" cy="137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5818869"/>
            <a:ext cx="2525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Иконы в красном углу.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43604" y="5834870"/>
            <a:ext cx="160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Веник-оберег.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43604" y="3945751"/>
            <a:ext cx="238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Самодельные куклы.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454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632848" cy="2592288"/>
          </a:xfrm>
        </p:spPr>
        <p:txBody>
          <a:bodyPr/>
          <a:lstStyle/>
          <a:p>
            <a:pPr algn="just"/>
            <a:r>
              <a:rPr lang="ru-RU" sz="1800" b="1" dirty="0">
                <a:solidFill>
                  <a:srgbClr val="7030A0"/>
                </a:solidFill>
              </a:rPr>
              <a:t>Само слово</a:t>
            </a:r>
            <a:r>
              <a:rPr lang="ru-RU" sz="1800" b="1" i="1" dirty="0">
                <a:solidFill>
                  <a:srgbClr val="7030A0"/>
                </a:solidFill>
              </a:rPr>
              <a:t> «интерьер» </a:t>
            </a:r>
            <a:r>
              <a:rPr lang="ru-RU" sz="1800" b="1" dirty="0">
                <a:solidFill>
                  <a:srgbClr val="7030A0"/>
                </a:solidFill>
              </a:rPr>
              <a:t>имеет французское происхождение. В переводе оно означает  «внутреннее пространство жилого, промышленного и общественного здания». По мере развития </a:t>
            </a:r>
            <a:r>
              <a:rPr lang="ru-RU" sz="1800" b="1" dirty="0" smtClean="0">
                <a:solidFill>
                  <a:srgbClr val="7030A0"/>
                </a:solidFill>
              </a:rPr>
              <a:t>культуры человечества интерьер домов и строений в разные исторические эпохи </a:t>
            </a:r>
            <a:r>
              <a:rPr lang="ru-RU" sz="1800" b="1" dirty="0">
                <a:solidFill>
                  <a:srgbClr val="7030A0"/>
                </a:solidFill>
              </a:rPr>
              <a:t>менялся. </a:t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> </a:t>
            </a: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В </a:t>
            </a:r>
            <a:r>
              <a:rPr lang="ru-RU" sz="1800" b="1" dirty="0">
                <a:solidFill>
                  <a:srgbClr val="7030A0"/>
                </a:solidFill>
              </a:rPr>
              <a:t>эпоху античности появились различные фрески, живописное оформление помещений, декор полов, стен и потолков. Появилась мода на изысканную мебель с элементами дорогой ткани, слоновой </a:t>
            </a:r>
            <a:r>
              <a:rPr lang="ru-RU" sz="1800" b="1" dirty="0" smtClean="0">
                <a:solidFill>
                  <a:srgbClr val="7030A0"/>
                </a:solidFill>
              </a:rPr>
              <a:t>кости.</a:t>
            </a: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В </a:t>
            </a:r>
            <a:r>
              <a:rPr lang="ru-RU" sz="1800" b="1" dirty="0">
                <a:solidFill>
                  <a:srgbClr val="7030A0"/>
                </a:solidFill>
              </a:rPr>
              <a:t>Древней Греции комнаты часто украшались скульптурами</a:t>
            </a:r>
            <a:r>
              <a:rPr lang="ru-RU" sz="1800" b="1" dirty="0" smtClean="0">
                <a:solidFill>
                  <a:srgbClr val="7030A0"/>
                </a:solidFill>
              </a:rPr>
              <a:t>.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Украшения домов в Древней  Греции (скульптуры, мозаика, фрески).</a:t>
            </a: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Пользователь\Desktop\ффф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61"/>
          <a:stretch/>
        </p:blipFill>
        <p:spPr bwMode="auto">
          <a:xfrm>
            <a:off x="6098713" y="3784523"/>
            <a:ext cx="2366757" cy="151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Desktop\scale_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4524"/>
            <a:ext cx="2160240" cy="153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Пользователь\Desktop\1679996424_papik-pro-p-zhivopis-drevnyaya-gretsiya-ellinizm-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84522"/>
            <a:ext cx="2528816" cy="151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06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9"/>
            <a:ext cx="7630616" cy="1368152"/>
          </a:xfrm>
        </p:spPr>
        <p:txBody>
          <a:bodyPr/>
          <a:lstStyle/>
          <a:p>
            <a:pPr algn="just"/>
            <a:r>
              <a:rPr lang="ru-RU" sz="1800" b="1" dirty="0">
                <a:solidFill>
                  <a:srgbClr val="7030A0"/>
                </a:solidFill>
                <a:latin typeface="+mn-lt"/>
              </a:rPr>
              <a:t>Вышивание крестом – несложное рукоделие, которое  делает теплым и уютным ваш дом. Вышитые картины – это один из тех элементов декора интерьера, которые никогда не выйдут из моды. Вышитые картины ценны еще и тем, что они несут тепло умелых рук и любовь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.</a:t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</a:rPr>
              <a:t>Несколько работ, сделанные мной и членами моей семьи.</a:t>
            </a:r>
            <a:endParaRPr lang="ru-RU" sz="18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2050" name="Picture 2" descr="C:\Users\Пользователь\Desktop\проект фото\вл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668" y="2636912"/>
            <a:ext cx="2465508" cy="238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Пользователь\Desktop\проект фото\ммм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531" y="2636911"/>
            <a:ext cx="1801717" cy="238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льзователь\Desktop\i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0" t="9055" r="18586" b="24223"/>
          <a:stretch/>
        </p:blipFill>
        <p:spPr bwMode="auto">
          <a:xfrm>
            <a:off x="4067944" y="2641620"/>
            <a:ext cx="1623369" cy="238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98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344816" cy="1728192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>Алмазная мозаика  - это новый вид рукоделия. Алмазную мозаику ещё называют алмазной вышивкой или живописью. В работе стразы нужно укладывать плотно друг к другу рядами. Я познакомился с алмазной мозаикой летом, и одну из работ подарил своей учительнице Марии Александровне на день рождения</a:t>
            </a:r>
            <a: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>.</a:t>
            </a:r>
            <a:b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  <a:ea typeface="Calibri"/>
                <a:cs typeface="Calibri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  <a:ea typeface="Calibri"/>
                <a:cs typeface="Calibri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  <a:ea typeface="Calibri"/>
                <a:cs typeface="Calibri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</a:br>
            <a:r>
              <a:rPr lang="ru-RU" sz="1800" b="1" dirty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+mn-lt"/>
                <a:ea typeface="Calibri"/>
                <a:cs typeface="Calibri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</a:br>
            <a: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+mn-lt"/>
                <a:ea typeface="Calibri"/>
                <a:cs typeface="Calibri"/>
              </a:rPr>
            </a:br>
            <a:endParaRPr lang="ru-RU" dirty="0"/>
          </a:p>
        </p:txBody>
      </p:sp>
      <p:pic>
        <p:nvPicPr>
          <p:cNvPr id="3074" name="Picture 2" descr="C:\Users\Пользователь\Desktop\проект фото\п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83214"/>
            <a:ext cx="2148086" cy="261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sun9-40.userapi.com/impg/34qqrC7Lf6naMYXQnQdMwLN1t7xj_9V0yruWcQ/93-dGt-4eDM.jpg?size=813x1080&amp;quality=95&amp;sign=98f0176d37c90b25ddb0b815ed8fbeba&amp;type=album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6" t="21879" r="13132" b="18729"/>
          <a:stretch/>
        </p:blipFill>
        <p:spPr bwMode="auto">
          <a:xfrm>
            <a:off x="6084168" y="3118630"/>
            <a:ext cx="2188989" cy="21084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5" name="Picture 3" descr="C:\Users\Пользователь\Desktop\проект фото\п 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269" y="3118631"/>
            <a:ext cx="2240221" cy="217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5458639"/>
            <a:ext cx="4931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ea typeface="Calibri"/>
                <a:cs typeface="Calibri"/>
              </a:rPr>
              <a:t>Алмазную мозаику только начинаю </a:t>
            </a:r>
            <a:r>
              <a:rPr lang="ru-RU" b="1" dirty="0" smtClean="0">
                <a:solidFill>
                  <a:srgbClr val="7030A0"/>
                </a:solidFill>
                <a:ea typeface="Calibri"/>
                <a:cs typeface="Calibri"/>
              </a:rPr>
              <a:t>осваивать.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15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800199"/>
          </a:xfrm>
        </p:spPr>
        <p:txBody>
          <a:bodyPr/>
          <a:lstStyle/>
          <a:p>
            <a:pPr algn="just"/>
            <a:r>
              <a:rPr lang="ru-RU" sz="1800" b="1" dirty="0">
                <a:solidFill>
                  <a:srgbClr val="7030A0"/>
                </a:solidFill>
              </a:rPr>
              <a:t>Рисование картины по номерам – это популярное современное рукоделие по созданию необычных картин. Картины по номерам доступны для каждого. А еще  это уникальная возможность почувствовать себя художником, создавая шедевр своими собственными руками. В нашем классе одна из стен украшена работами моих одноклассников, а идея началась с наших работ «Цветы» и «Львы</a:t>
            </a:r>
            <a:r>
              <a:rPr lang="ru-RU" sz="1800" b="1" dirty="0" smtClean="0">
                <a:solidFill>
                  <a:srgbClr val="7030A0"/>
                </a:solidFill>
              </a:rPr>
              <a:t>».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/>
            </a:r>
            <a:br>
              <a:rPr lang="ru-RU" sz="1800" b="1" dirty="0">
                <a:solidFill>
                  <a:srgbClr val="7030A0"/>
                </a:solidFill>
              </a:rPr>
            </a:br>
            <a:endParaRPr lang="ru-RU" dirty="0"/>
          </a:p>
        </p:txBody>
      </p:sp>
      <p:pic>
        <p:nvPicPr>
          <p:cNvPr id="4" name="Рисунок 3" descr="https://sun9-4.userapi.com/impg/P-Xr9Ei9PetQrDgTq2_WWVzjHG-mWkWJ_Nkj1g/9yjuM5Ufcbc.jpg?size=486x1080&amp;quality=95&amp;sign=d0e6f6117e72a4bef044f9086191df7d&amp;type=album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0" t="34342" r="10222" b="37376"/>
          <a:stretch/>
        </p:blipFill>
        <p:spPr bwMode="auto">
          <a:xfrm>
            <a:off x="771439" y="2924944"/>
            <a:ext cx="4320480" cy="23806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8" name="Picture 2" descr="C:\Users\Пользователь\Desktop\проект фото\п 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924943"/>
            <a:ext cx="1860938" cy="23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1439" y="5373216"/>
            <a:ext cx="2432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Стена в нашем классе.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20292" y="5373216"/>
            <a:ext cx="2076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Последняя работа.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53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76864" cy="1368152"/>
          </a:xfrm>
        </p:spPr>
        <p:txBody>
          <a:bodyPr/>
          <a:lstStyle/>
          <a:p>
            <a:pPr algn="just"/>
            <a:r>
              <a:rPr lang="ru-RU" sz="1800" b="1" dirty="0">
                <a:solidFill>
                  <a:srgbClr val="7030A0"/>
                </a:solidFill>
              </a:rPr>
              <a:t>Замечательную головоломку – </a:t>
            </a:r>
            <a:r>
              <a:rPr lang="ru-RU" sz="1800" b="1" dirty="0" err="1">
                <a:solidFill>
                  <a:srgbClr val="7030A0"/>
                </a:solidFill>
              </a:rPr>
              <a:t>пазлы</a:t>
            </a:r>
            <a:r>
              <a:rPr lang="ru-RU" sz="1800" b="1" dirty="0">
                <a:solidFill>
                  <a:srgbClr val="7030A0"/>
                </a:solidFill>
              </a:rPr>
              <a:t> тоже можно превратить в предмет интерьера. Выбрать подходящий сюжет, сложить картину, склеить детали с помощью специального клея, при необходимости сделать рамку – </a:t>
            </a: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и </a:t>
            </a:r>
            <a:r>
              <a:rPr lang="ru-RU" sz="1800" b="1" dirty="0">
                <a:solidFill>
                  <a:srgbClr val="7030A0"/>
                </a:solidFill>
              </a:rPr>
              <a:t>вот элемент </a:t>
            </a:r>
            <a:r>
              <a:rPr lang="ru-RU" sz="1800" b="1" dirty="0" smtClean="0">
                <a:solidFill>
                  <a:srgbClr val="7030A0"/>
                </a:solidFill>
              </a:rPr>
              <a:t>декора для дома своими руками </a:t>
            </a:r>
            <a:r>
              <a:rPr lang="ru-RU" sz="1800" b="1" dirty="0">
                <a:solidFill>
                  <a:srgbClr val="7030A0"/>
                </a:solidFill>
              </a:rPr>
              <a:t>готов. </a:t>
            </a:r>
            <a:br>
              <a:rPr lang="ru-RU" sz="1800" b="1" dirty="0">
                <a:solidFill>
                  <a:srgbClr val="7030A0"/>
                </a:solidFill>
              </a:rPr>
            </a:br>
            <a:endParaRPr lang="ru-RU" sz="18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Пользователь\Desktop\image-2024-03-24 08_50_5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6" t="8031" r="2836" b="17614"/>
          <a:stretch/>
        </p:blipFill>
        <p:spPr bwMode="auto">
          <a:xfrm>
            <a:off x="755576" y="2204864"/>
            <a:ext cx="2687486" cy="307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2024-03-24_10-53-18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23928" y="2204864"/>
            <a:ext cx="4349787" cy="307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543593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«Ласточкино гнездо» в Ялте, картина из 1000 </a:t>
            </a:r>
            <a:r>
              <a:rPr lang="ru-RU" b="1" dirty="0" err="1" smtClean="0">
                <a:solidFill>
                  <a:srgbClr val="7030A0"/>
                </a:solidFill>
              </a:rPr>
              <a:t>пазлов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18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495</Words>
  <Application>Microsoft Office PowerPoint</Application>
  <PresentationFormat>Экран (4:3)</PresentationFormat>
  <Paragraphs>38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Презентация PowerPoint</vt:lpstr>
      <vt:lpstr>Данная тема актуальна, так как в любые времена человек благоустраивал свое жилье, создавал неповторимый интерьер с помощью различных вещей, использовал разные материалы.      </vt:lpstr>
      <vt:lpstr>Я люблю рисовать, посещаю художественную школу. Картины всегда привлекают моё внимание. Сейчас появились возможности  выполнить картины в разных техниках.  Так возникла  идея проекта.   Появился  план работы, я  стал   работать по намеченному плану, информацию для проекта нашел в Интернете.              </vt:lpstr>
      <vt:lpstr>История удивительна: украшения существовали уже тогда, когда еще нечего было украшать, когда самого понятия дома еще не было.  У людей всегда было стремление благоустроить свое жилище. В давние времена всему придавалось большое значение. Статуэтки и рисунки, иконы в красном углу избы, самодельные куклы играли в доме  роль оберегов.                                                                                                     </vt:lpstr>
      <vt:lpstr>Само слово «интерьер» имеет французское происхождение. В переводе оно означает  «внутреннее пространство жилого, промышленного и общественного здания». По мере развития культуры человечества интерьер домов и строений в разные исторические эпохи менялся.    В эпоху античности появились различные фрески, живописное оформление помещений, декор полов, стен и потолков. Появилась мода на изысканную мебель с элементами дорогой ткани, слоновой кости. В Древней Греции комнаты часто украшались скульптурами.         Украшения домов в Древней  Греции (скульптуры, мозаика, фрески).                </vt:lpstr>
      <vt:lpstr>Вышивание крестом – несложное рукоделие, которое  делает теплым и уютным ваш дом. Вышитые картины – это один из тех элементов декора интерьера, которые никогда не выйдут из моды. Вышитые картины ценны еще и тем, что они несут тепло умелых рук и любовь.             Несколько работ, сделанные мной и членами моей семьи.</vt:lpstr>
      <vt:lpstr>Алмазная мозаика  - это новый вид рукоделия. Алмазную мозаику ещё называют алмазной вышивкой или живописью. В работе стразы нужно укладывать плотно друг к другу рядами. Я познакомился с алмазной мозаикой летом, и одну из работ подарил своей учительнице Марии Александровне на день рождения.          </vt:lpstr>
      <vt:lpstr>Рисование картины по номерам – это популярное современное рукоделие по созданию необычных картин. Картины по номерам доступны для каждого. А еще  это уникальная возможность почувствовать себя художником, создавая шедевр своими собственными руками. В нашем классе одна из стен украшена работами моих одноклассников, а идея началась с наших работ «Цветы» и «Львы».          </vt:lpstr>
      <vt:lpstr>Замечательную головоломку – пазлы тоже можно превратить в предмет интерьера. Выбрать подходящий сюжет, сложить картину, склеить детали с помощью специального клея, при необходимости сделать рамку –  и вот элемент декора для дома своими руками готов.  </vt:lpstr>
      <vt:lpstr>Я провёл выставку своих работ, где  познакомил детей с картинами в разных техниках, которые есть в нашей семье, показал презентацию, и мы все вместе начали собирать  картину из пазлов.               Фрагменты мастер-класса.            Вот такая картина из пазлов получилась. </vt:lpstr>
      <vt:lpstr>Сделать свой дом уютным и комфортным хочется каждому. И мы можем взрослым в этом помочь, если научимся своими руками выполнять несложные поделки. Ручной труд всегда был ценным. И при этом вырабатываются усидчивость, терпение, умение доводить работу до конца, развивается мелкая моторика.  А совместная деятельность сближает семью, способствует появлению новых идей.   Творите!  Пусть ваш дом будет радостным и уютным!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Пользователь</cp:lastModifiedBy>
  <cp:revision>20</cp:revision>
  <dcterms:created xsi:type="dcterms:W3CDTF">2014-03-26T12:40:19Z</dcterms:created>
  <dcterms:modified xsi:type="dcterms:W3CDTF">2024-03-24T08:22:34Z</dcterms:modified>
</cp:coreProperties>
</file>