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9" r:id="rId5"/>
    <p:sldId id="267" r:id="rId6"/>
    <p:sldId id="258" r:id="rId7"/>
    <p:sldId id="262" r:id="rId8"/>
    <p:sldId id="261" r:id="rId9"/>
    <p:sldId id="272" r:id="rId10"/>
    <p:sldId id="270" r:id="rId11"/>
    <p:sldId id="263" r:id="rId12"/>
    <p:sldId id="269" r:id="rId13"/>
    <p:sldId id="271" r:id="rId14"/>
    <p:sldId id="260" r:id="rId15"/>
    <p:sldId id="264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86364" autoAdjust="0"/>
  </p:normalViewPr>
  <p:slideViewPr>
    <p:cSldViewPr>
      <p:cViewPr>
        <p:scale>
          <a:sx n="81" d="100"/>
          <a:sy n="81" d="100"/>
        </p:scale>
        <p:origin x="-1518" y="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64" y="7417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755576" y="4005064"/>
            <a:ext cx="5976664" cy="223224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 userDrawn="1"/>
        </p:nvSpPr>
        <p:spPr>
          <a:xfrm>
            <a:off x="2627784" y="476672"/>
            <a:ext cx="6120680" cy="33039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55"/>
          <a:stretch/>
        </p:blipFill>
        <p:spPr>
          <a:xfrm>
            <a:off x="251520" y="186760"/>
            <a:ext cx="4032448" cy="6429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9"/>
          <a:stretch/>
        </p:blipFill>
        <p:spPr>
          <a:xfrm>
            <a:off x="3848100" y="186760"/>
            <a:ext cx="3388196" cy="642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699964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336945"/>
      </p:ext>
    </p:extLst>
  </p:cSld>
  <p:clrMapOvr>
    <a:masterClrMapping/>
  </p:clrMapOvr>
  <p:transition advClick="0" advTm="4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49754"/>
      </p:ext>
    </p:extLst>
  </p:cSld>
  <p:clrMapOvr>
    <a:masterClrMapping/>
  </p:clrMapOvr>
  <p:transition advClick="0" advTm="4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37000"/>
                </a:schemeClr>
              </a:gs>
              <a:gs pos="100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820724"/>
            <a:ext cx="1262633" cy="2666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099937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339998"/>
      </p:ext>
    </p:extLst>
  </p:cSld>
  <p:clrMapOvr>
    <a:masterClrMapping/>
  </p:clrMapOvr>
  <p:transition advClick="0" advTm="4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268284"/>
      </p:ext>
    </p:extLst>
  </p:cSld>
  <p:clrMapOvr>
    <a:masterClrMapping/>
  </p:clrMapOvr>
  <p:transition advClick="0" advTm="4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216224"/>
      </p:ext>
    </p:extLst>
  </p:cSld>
  <p:clrMapOvr>
    <a:masterClrMapping/>
  </p:clrMapOvr>
  <p:transition advClick="0" advTm="4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820724"/>
            <a:ext cx="1262633" cy="2666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189043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Рамка 4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26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758660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60884"/>
      </p:ext>
    </p:extLst>
  </p:cSld>
  <p:clrMapOvr>
    <a:masterClrMapping/>
  </p:clrMapOvr>
  <p:transition advClick="0" advTm="4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0854368"/>
      </p:ext>
    </p:extLst>
  </p:cSld>
  <p:clrMapOvr>
    <a:masterClrMapping/>
  </p:clrMapOvr>
  <p:transition advClick="0" advTm="4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rgbClr val="00B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52F9A-F80F-47F5-87A1-E1DA1C2C1EC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AD628-B891-4F53-8929-966F909FE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4000"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476672"/>
            <a:ext cx="5900192" cy="3096344"/>
          </a:xfrm>
        </p:spPr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№45 «Октябренок»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Неделя 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здоровья</a:t>
            </a:r>
            <a:b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 в группе «СВЕТЛЯЧКИ»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869160"/>
            <a:ext cx="4896544" cy="122413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Подготовили воспитатели :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Белинская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О.В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.,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Носикова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Н.В.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</a:p>
          <a:p>
            <a:r>
              <a:rPr lang="ru-RU" dirty="0" smtClean="0"/>
              <a:t>  </a:t>
            </a: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79856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Подвижные игры на свежем воздухе</a:t>
            </a:r>
            <a:endParaRPr lang="ru-RU" dirty="0"/>
          </a:p>
        </p:txBody>
      </p:sp>
      <p:pic>
        <p:nvPicPr>
          <p:cNvPr id="5122" name="Picture 2" descr="C:\Users\viktor\Documents\под иг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6" t="23883" r="10599" b="12172"/>
          <a:stretch/>
        </p:blipFill>
        <p:spPr bwMode="auto">
          <a:xfrm>
            <a:off x="3923928" y="1124744"/>
            <a:ext cx="39454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viktor\Documents\под.иг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61" b="29788"/>
          <a:stretch/>
        </p:blipFill>
        <p:spPr bwMode="auto">
          <a:xfrm>
            <a:off x="296997" y="3212976"/>
            <a:ext cx="3900119" cy="339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611560" y="1196752"/>
            <a:ext cx="3312368" cy="1634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 развивать   двигательную активность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4290"/>
      </p:ext>
    </p:extLst>
  </p:cSld>
  <p:clrMapOvr>
    <a:masterClrMapping/>
  </p:clrMapOvr>
  <p:transition advClick="0" advTm="4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60648"/>
            <a:ext cx="88204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Четверг - </a:t>
            </a:r>
            <a:r>
              <a:rPr lang="ru-RU" b="1" i="1" dirty="0" smtClean="0"/>
              <a:t>«Экскурсия в медицинский кабинет».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607170" y="1393953"/>
            <a:ext cx="4141294" cy="13035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r>
              <a:rPr lang="ru-RU" dirty="0" smtClean="0"/>
              <a:t> Цель: познакомить  детей с профессией врача детского сада</a:t>
            </a:r>
            <a:endParaRPr lang="ru-RU" dirty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74711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viktor\Documents\мед.каб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" r="14743" b="6843"/>
          <a:stretch/>
        </p:blipFill>
        <p:spPr bwMode="auto">
          <a:xfrm>
            <a:off x="316523" y="1393953"/>
            <a:ext cx="4290646" cy="412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iktor\Documents\медкаб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" t="11331" r="20610" b="23547"/>
          <a:stretch/>
        </p:blipFill>
        <p:spPr bwMode="auto">
          <a:xfrm>
            <a:off x="4607170" y="2780928"/>
            <a:ext cx="435731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Просмотр мультфильма «МОЙДОДЫР»</a:t>
            </a:r>
            <a:endParaRPr lang="ru-RU" dirty="0"/>
          </a:p>
        </p:txBody>
      </p:sp>
      <p:pic>
        <p:nvPicPr>
          <p:cNvPr id="3074" name="Picture 2" descr="C:\Users\viktor\Documents\мойдоды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4"/>
            <a:ext cx="511256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5940152" y="1196752"/>
            <a:ext cx="2880320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 воспитывать у детей культурно-гигиенические навыки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364971"/>
      </p:ext>
    </p:extLst>
  </p:cSld>
  <p:clrMapOvr>
    <a:masterClrMapping/>
  </p:clrMapOvr>
  <p:transition advClick="0" advTm="4000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Сюжетно-ролевая игра </a:t>
            </a:r>
            <a:br>
              <a:rPr lang="ru-RU" dirty="0" smtClean="0"/>
            </a:br>
            <a:r>
              <a:rPr lang="ru-RU" dirty="0" smtClean="0"/>
              <a:t>«Кукла заболела»</a:t>
            </a:r>
            <a:endParaRPr lang="ru-RU" dirty="0"/>
          </a:p>
        </p:txBody>
      </p:sp>
      <p:pic>
        <p:nvPicPr>
          <p:cNvPr id="1026" name="Picture 2" descr="C:\Users\viktor\Documents\рол.игр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82453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5436096" y="1772816"/>
            <a:ext cx="3168352" cy="1922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 формирование социального опыта детей средствами игровой 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980807"/>
      </p:ext>
    </p:extLst>
  </p:cSld>
  <p:clrMapOvr>
    <a:masterClrMapping/>
  </p:clrMapOvr>
  <p:transition advClick="0" advTm="4000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Пятница </a:t>
            </a:r>
            <a:r>
              <a:rPr lang="ru-RU" b="1" i="1" dirty="0" smtClean="0"/>
              <a:t>- «Открытие </a:t>
            </a:r>
            <a:r>
              <a:rPr lang="ru-RU" b="1" i="1" dirty="0" err="1" smtClean="0"/>
              <a:t>Фитобара</a:t>
            </a:r>
            <a:r>
              <a:rPr lang="ru-RU" b="1" i="1" dirty="0" smtClean="0"/>
              <a:t> у </a:t>
            </a:r>
            <a:r>
              <a:rPr lang="ru-RU" b="1" i="1" dirty="0"/>
              <a:t>М</a:t>
            </a:r>
            <a:r>
              <a:rPr lang="ru-RU" b="1" i="1" dirty="0" smtClean="0"/>
              <a:t>ухи-Цокотухи» </a:t>
            </a:r>
            <a:endParaRPr lang="ru-RU" b="1" i="1" dirty="0"/>
          </a:p>
        </p:txBody>
      </p:sp>
      <p:sp>
        <p:nvSpPr>
          <p:cNvPr id="3" name="Овал 2"/>
          <p:cNvSpPr/>
          <p:nvPr/>
        </p:nvSpPr>
        <p:spPr>
          <a:xfrm>
            <a:off x="4860032" y="1412775"/>
            <a:ext cx="4032448" cy="16586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 познакомить детей  с лекарственными растениями ,их целебных свойствах</a:t>
            </a:r>
            <a:endParaRPr lang="ru-RU" dirty="0"/>
          </a:p>
        </p:txBody>
      </p:sp>
      <p:pic>
        <p:nvPicPr>
          <p:cNvPr id="4098" name="Picture 2" descr="C:\Users\viktor\Documents\фи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" r="7055" b="42826"/>
          <a:stretch/>
        </p:blipFill>
        <p:spPr bwMode="auto">
          <a:xfrm>
            <a:off x="251521" y="3861048"/>
            <a:ext cx="3528391" cy="264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viktor\Documents\фит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7" t="13098" b="14150"/>
          <a:stretch/>
        </p:blipFill>
        <p:spPr bwMode="auto">
          <a:xfrm>
            <a:off x="251520" y="1412775"/>
            <a:ext cx="3528392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viktor\Documents\фито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" t="29544" r="7251" b="5443"/>
          <a:stretch/>
        </p:blipFill>
        <p:spPr bwMode="auto">
          <a:xfrm>
            <a:off x="3851920" y="3071446"/>
            <a:ext cx="3312368" cy="352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Работа с родителями</a:t>
            </a:r>
            <a:endParaRPr lang="ru-RU" sz="3200" dirty="0"/>
          </a:p>
        </p:txBody>
      </p:sp>
      <p:sp>
        <p:nvSpPr>
          <p:cNvPr id="5" name="Овал 4"/>
          <p:cNvSpPr/>
          <p:nvPr/>
        </p:nvSpPr>
        <p:spPr>
          <a:xfrm>
            <a:off x="5940152" y="1052736"/>
            <a:ext cx="3024336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Цель: сотрудничество с родителям по формированию у детей ценности  ЗОЖ</a:t>
            </a:r>
            <a:endParaRPr lang="ru-RU" dirty="0"/>
          </a:p>
        </p:txBody>
      </p:sp>
      <p:pic>
        <p:nvPicPr>
          <p:cNvPr id="6146" name="Picture 2" descr="C:\Users\viktor\Documents\родители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4" b="13547"/>
          <a:stretch/>
        </p:blipFill>
        <p:spPr bwMode="auto">
          <a:xfrm>
            <a:off x="194756" y="3173433"/>
            <a:ext cx="3782888" cy="342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viktor\Documents\род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4" r="9772" b="9182"/>
          <a:stretch/>
        </p:blipFill>
        <p:spPr bwMode="auto">
          <a:xfrm>
            <a:off x="4139954" y="3501008"/>
            <a:ext cx="2858724" cy="295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viktor\Documents\род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4" t="4405" r="8465" b="6054"/>
          <a:stretch/>
        </p:blipFill>
        <p:spPr bwMode="auto">
          <a:xfrm>
            <a:off x="1996444" y="1255313"/>
            <a:ext cx="3962400" cy="2192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54360" cy="202034"/>
          </a:xfrm>
        </p:spPr>
        <p:txBody>
          <a:bodyPr>
            <a:normAutofit fontScale="90000"/>
          </a:bodyPr>
          <a:lstStyle/>
          <a:p>
            <a:r>
              <a:rPr lang="ru-RU" sz="900" dirty="0" smtClean="0"/>
              <a:t>.</a:t>
            </a:r>
            <a:endParaRPr lang="ru-RU" sz="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268760"/>
            <a:ext cx="7272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Наша работа, направленная на сохранение и укрепление здоровья всех участников воспитательно-образовательного процесса, не ограничивается только </a:t>
            </a:r>
            <a:r>
              <a:rPr lang="ru-RU" sz="2800" b="1" i="1" dirty="0" smtClean="0"/>
              <a:t>«Неделей здоровья»</a:t>
            </a:r>
            <a:r>
              <a:rPr lang="ru-RU" sz="2800" b="1" dirty="0" smtClean="0"/>
              <a:t>. В течение всего года мы реализуем задачи, направленные на формирование у дошкольников осознанного отношения к своему здоровью.</a:t>
            </a:r>
            <a:endParaRPr lang="ru-RU" sz="2800" b="1" dirty="0"/>
          </a:p>
        </p:txBody>
      </p:sp>
    </p:spTree>
  </p:cSld>
  <p:clrMapOvr>
    <a:masterClrMapping/>
  </p:clrMapOvr>
  <p:transition advClick="0" advTm="4000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160240"/>
          </a:xfrm>
        </p:spPr>
        <p:txBody>
          <a:bodyPr>
            <a:normAutofit/>
          </a:bodyPr>
          <a:lstStyle/>
          <a:p>
            <a:r>
              <a:rPr lang="ru-RU" sz="6000" b="1" i="1" dirty="0" smtClean="0"/>
              <a:t>Спасибо за внимание!</a:t>
            </a:r>
            <a:endParaRPr lang="ru-RU" sz="6000" b="1" i="1" dirty="0"/>
          </a:p>
        </p:txBody>
      </p:sp>
      <p:sp>
        <p:nvSpPr>
          <p:cNvPr id="1026" name="AutoShape 2" descr="https://im3-tub-ru.yandex.net/i?id=24345ec9a7c21baa7f3d3f75f16bf522&amp;n=33&amp;h=215&amp;w=23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://refs.in.ua/vchimosya-buti-zdorovimi/9058_html_m7bf090f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88840"/>
            <a:ext cx="5472608" cy="44644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4400" cy="34605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большой процент заболеваемости у детей, низкий показатель здоровых детей, с каждым годом увеличивается количество больных детей.</a:t>
            </a: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  Цель: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формирование навыков здорового образа жизни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  Задачи: </a:t>
            </a:r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Образовательный: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Закрепить у детей понятие о здоровье как главной ценности человеческой жизни.</a:t>
            </a: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Формировать у детей представление о здоровом образе жизни: правильном питании, закаливании, пребывании на свежем воздухе, соблюдении правил личной гигиены, о значении физических упражнений.</a:t>
            </a: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Учить детей активно участвовать в заботе о своем здоровье: знать и осознанно выполнять несложные приемы оздоровления (закаливание водой, гимнастика для глаз, дыхательная гимнастика, витаминотерапия).</a:t>
            </a: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Прививать любовь к физическим упражнениям и подвижным играм на воздухе.</a:t>
            </a:r>
          </a:p>
          <a:p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Воспитательный: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Воспитывать потребность  в ведении ЗОЖ.</a:t>
            </a:r>
          </a:p>
          <a:p>
            <a:r>
              <a:rPr lang="ru-RU" sz="2900" u="sng" dirty="0">
                <a:latin typeface="Times New Roman" pitchFamily="18" charset="0"/>
                <a:cs typeface="Times New Roman" pitchFamily="18" charset="0"/>
              </a:rPr>
              <a:t>Социальный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Формирование уважительного отношения к медицинским работникам.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688636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 </a:t>
            </a:r>
            <a:r>
              <a:rPr lang="ru-RU" sz="3600" dirty="0"/>
              <a:t>Утреннее интервью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/>
              <a:t>Правильное питание ребенка»</a:t>
            </a:r>
            <a:br>
              <a:rPr lang="ru-RU" sz="3600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1026" name="Picture 2" descr="C:\Users\viktor\Documents\cпорто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12777"/>
            <a:ext cx="2393648" cy="2736304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iktor\Documents\спор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5"/>
          <a:stretch/>
        </p:blipFill>
        <p:spPr bwMode="auto">
          <a:xfrm>
            <a:off x="3059831" y="1412776"/>
            <a:ext cx="2825697" cy="2692623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viktor\Documents\спорт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528" y="2420888"/>
            <a:ext cx="3024336" cy="4104456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viktor\Documents\спорт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312" y="4152001"/>
            <a:ext cx="3312367" cy="2491952"/>
          </a:xfrm>
          <a:prstGeom prst="flowChartAlternateProcess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Оформление стенда </a:t>
            </a:r>
            <a:br>
              <a:rPr lang="ru-RU" dirty="0" smtClean="0"/>
            </a:br>
            <a:r>
              <a:rPr lang="ru-RU" dirty="0" smtClean="0"/>
              <a:t>«Спорт – это жизнь!»</a:t>
            </a:r>
            <a:endParaRPr lang="ru-RU" dirty="0"/>
          </a:p>
        </p:txBody>
      </p:sp>
      <p:pic>
        <p:nvPicPr>
          <p:cNvPr id="2050" name="Picture 2" descr="C:\Users\viktor\Documents\спорт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56895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909723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Изготовление нестандартного оборудования.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3059832" y="1268760"/>
            <a:ext cx="280831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Ортопедические коврики руками родителей.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2803241" y="2533463"/>
            <a:ext cx="2313384" cy="5544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6252220" y="1343546"/>
            <a:ext cx="184482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1438598"/>
            <a:ext cx="2376264" cy="2327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</a:t>
            </a:r>
            <a:r>
              <a:rPr lang="ru-RU" dirty="0" smtClean="0"/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хочешь быть здоров - закаляйся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Илья\Desktop\Новая папка\141___11\IMG_43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05064"/>
            <a:ext cx="1457960" cy="203708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347865" y="2996952"/>
            <a:ext cx="2444394" cy="21934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Закаливающие процедуры после сна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pp.userapi.com/c851032/v851032926/b712d/V179x70Zpo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258" y="4149080"/>
            <a:ext cx="1674186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0096" y="4005064"/>
            <a:ext cx="194421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viktor\Documents\дорож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258" y="1412776"/>
            <a:ext cx="3100222" cy="318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viktor\Documents\дорож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258" y="3717032"/>
            <a:ext cx="3100222" cy="294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viktor\Documents\гимн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96" y="3212976"/>
            <a:ext cx="30877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viktor\Documents\гим про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95" y="1412776"/>
            <a:ext cx="308776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06360"/>
      </p:ext>
    </p:extLst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Вторник -  </a:t>
            </a:r>
            <a:r>
              <a:rPr lang="ru-RU" b="1" i="1" dirty="0" smtClean="0"/>
              <a:t>«Витамины я люблю – быть здоровым я хочу!»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7" name="Picture 3" descr="C:\Users\viktor\Documents\витамин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12776"/>
            <a:ext cx="554461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viktor\Documents\витамины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12976"/>
            <a:ext cx="3096343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вал 5"/>
          <p:cNvSpPr/>
          <p:nvPr/>
        </p:nvSpPr>
        <p:spPr>
          <a:xfrm>
            <a:off x="251521" y="1412776"/>
            <a:ext cx="3240359" cy="19442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u="sng" dirty="0" smtClean="0"/>
          </a:p>
          <a:p>
            <a:pPr lvl="0" algn="ctr"/>
            <a:r>
              <a:rPr lang="ru-RU" u="sng" dirty="0" smtClean="0"/>
              <a:t> Беседа</a:t>
            </a:r>
            <a:r>
              <a:rPr lang="ru-RU" dirty="0" smtClean="0"/>
              <a:t>  </a:t>
            </a:r>
            <a:endParaRPr lang="ru-RU" dirty="0"/>
          </a:p>
          <a:p>
            <a:pPr lvl="0" algn="ctr"/>
            <a:r>
              <a:rPr lang="ru-RU" dirty="0" smtClean="0"/>
              <a:t>«Витамины в жизни человека» Цель: дать детям знания о пользе витаминов для нашего организма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Среда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«Физкультура и здоровье»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://design-iprint.ru/assets/images/bannery-katalog/b-9-07.jpg"/>
          <p:cNvPicPr>
            <a:picLocks noChangeAspect="1" noChangeArrowheads="1"/>
          </p:cNvPicPr>
          <p:nvPr/>
        </p:nvPicPr>
        <p:blipFill rotWithShape="1">
          <a:blip r:embed="rId2" cstate="print"/>
          <a:srcRect l="5369" t="4337"/>
          <a:stretch/>
        </p:blipFill>
        <p:spPr bwMode="auto">
          <a:xfrm>
            <a:off x="3376473" y="1479364"/>
            <a:ext cx="2360245" cy="23420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Users\viktor\Documents\физку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10" b="21068"/>
          <a:stretch/>
        </p:blipFill>
        <p:spPr bwMode="auto">
          <a:xfrm>
            <a:off x="5814837" y="1196752"/>
            <a:ext cx="3077643" cy="270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viktor\Documents\физк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36" b="27895"/>
          <a:stretch/>
        </p:blipFill>
        <p:spPr bwMode="auto">
          <a:xfrm>
            <a:off x="3000491" y="4253698"/>
            <a:ext cx="4536505" cy="2347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iktor\Documents\физкульту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7" r="37506" b="29031"/>
          <a:stretch/>
        </p:blipFill>
        <p:spPr bwMode="auto">
          <a:xfrm>
            <a:off x="827584" y="1122881"/>
            <a:ext cx="2430016" cy="2778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viktor\Documents\физ.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2" b="2631"/>
          <a:stretch/>
        </p:blipFill>
        <p:spPr bwMode="auto">
          <a:xfrm>
            <a:off x="253217" y="3433083"/>
            <a:ext cx="3131604" cy="316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4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Спортивное развлечение </a:t>
            </a:r>
            <a:br>
              <a:rPr lang="ru-RU" dirty="0" smtClean="0"/>
            </a:br>
            <a:r>
              <a:rPr lang="ru-RU" dirty="0" smtClean="0"/>
              <a:t>«Уроки Здоровья»</a:t>
            </a:r>
            <a:endParaRPr lang="ru-RU" dirty="0"/>
          </a:p>
        </p:txBody>
      </p:sp>
      <p:pic>
        <p:nvPicPr>
          <p:cNvPr id="1026" name="Picture 2" descr="C:\Users\viktor\Documents\физк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" t="11608" r="22473"/>
          <a:stretch/>
        </p:blipFill>
        <p:spPr bwMode="auto">
          <a:xfrm>
            <a:off x="755575" y="1671344"/>
            <a:ext cx="2982343" cy="325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iktor\Documents\физк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5" b="26677"/>
          <a:stretch/>
        </p:blipFill>
        <p:spPr bwMode="auto">
          <a:xfrm>
            <a:off x="4427984" y="1721922"/>
            <a:ext cx="302433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3553409"/>
      </p:ext>
    </p:extLst>
  </p:cSld>
  <p:clrMapOvr>
    <a:masterClrMapping/>
  </p:clrMapOvr>
  <p:transition advClick="0" advTm="4000">
    <p:dissolv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</TotalTime>
  <Words>143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Муниципальное бюджетное дошкольное образовательное учреждение Детский сад №45 «Октябренок» Неделя здоровья  в группе «СВЕТЛЯЧКИ»</vt:lpstr>
      <vt:lpstr>   </vt:lpstr>
      <vt:lpstr> Утреннее интервью  «Правильное питание ребенка»  </vt:lpstr>
      <vt:lpstr>Оформление стенда  «Спорт – это жизнь!»</vt:lpstr>
      <vt:lpstr>Изготовление нестандартного оборудования.</vt:lpstr>
      <vt:lpstr>Понедельник – «Если хочешь быть здоров - закаляйся».</vt:lpstr>
      <vt:lpstr>Вторник -  «Витамины я люблю – быть здоровым я хочу!» </vt:lpstr>
      <vt:lpstr>Среда - «Физкультура и здоровье».</vt:lpstr>
      <vt:lpstr>Спортивное развлечение  «Уроки Здоровья»</vt:lpstr>
      <vt:lpstr>Подвижные игры на свежем воздухе</vt:lpstr>
      <vt:lpstr>Четверг - «Экскурсия в медицинский кабинет». </vt:lpstr>
      <vt:lpstr>Просмотр мультфильма «МОЙДОДЫР»</vt:lpstr>
      <vt:lpstr>Сюжетно-ролевая игра  «Кукла заболела»</vt:lpstr>
      <vt:lpstr>Пятница - «Открытие Фитобара у Мухи-Цокотухи» </vt:lpstr>
      <vt:lpstr>Работа с родителями</vt:lpstr>
      <vt:lpstr>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«Детский 1»</dc:title>
  <dc:creator>Ольга</dc:creator>
  <cp:lastModifiedBy>777</cp:lastModifiedBy>
  <cp:revision>97</cp:revision>
  <dcterms:created xsi:type="dcterms:W3CDTF">2016-05-26T19:16:01Z</dcterms:created>
  <dcterms:modified xsi:type="dcterms:W3CDTF">2024-03-24T12:28:59Z</dcterms:modified>
</cp:coreProperties>
</file>