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81" r:id="rId3"/>
    <p:sldId id="284" r:id="rId4"/>
    <p:sldId id="262" r:id="rId5"/>
    <p:sldId id="285" r:id="rId6"/>
    <p:sldId id="282" r:id="rId7"/>
    <p:sldId id="283" r:id="rId8"/>
    <p:sldId id="266" r:id="rId9"/>
    <p:sldId id="28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 varScale="1">
        <p:scale>
          <a:sx n="69" d="100"/>
          <a:sy n="69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E062D6D-EF7C-4AC2-901D-A5FEE667ABE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6792CE7-8660-4D9A-9DE5-9B9951916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62D6D-EF7C-4AC2-901D-A5FEE667ABE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2CE7-8660-4D9A-9DE5-9B9951916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62D6D-EF7C-4AC2-901D-A5FEE667ABE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2CE7-8660-4D9A-9DE5-9B9951916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E062D6D-EF7C-4AC2-901D-A5FEE667ABE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2CE7-8660-4D9A-9DE5-9B9951916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E062D6D-EF7C-4AC2-901D-A5FEE667ABE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6792CE7-8660-4D9A-9DE5-9B995191605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E062D6D-EF7C-4AC2-901D-A5FEE667ABE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792CE7-8660-4D9A-9DE5-9B9951916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E062D6D-EF7C-4AC2-901D-A5FEE667ABE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6792CE7-8660-4D9A-9DE5-9B995191605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62D6D-EF7C-4AC2-901D-A5FEE667ABE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2CE7-8660-4D9A-9DE5-9B9951916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E062D6D-EF7C-4AC2-901D-A5FEE667ABE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792CE7-8660-4D9A-9DE5-9B9951916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E062D6D-EF7C-4AC2-901D-A5FEE667ABE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6792CE7-8660-4D9A-9DE5-9B995191605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E062D6D-EF7C-4AC2-901D-A5FEE667ABE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6792CE7-8660-4D9A-9DE5-9B995191605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E062D6D-EF7C-4AC2-901D-A5FEE667ABE1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6792CE7-8660-4D9A-9DE5-9B995191605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1584175"/>
          </a:xfrm>
        </p:spPr>
        <p:txBody>
          <a:bodyPr>
            <a:normAutofit/>
          </a:bodyPr>
          <a:lstStyle/>
          <a:p>
            <a:r>
              <a:rPr lang="en-GB" sz="7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Phrasal Verb</a:t>
            </a:r>
            <a:endParaRPr lang="ru-RU" sz="7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4944"/>
            <a:ext cx="6400800" cy="1656184"/>
          </a:xfrm>
        </p:spPr>
        <p:txBody>
          <a:bodyPr>
            <a:normAutofit/>
          </a:bodyPr>
          <a:lstStyle/>
          <a:p>
            <a:r>
              <a:rPr lang="en-GB" sz="6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GB" sz="6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carry</a:t>
            </a:r>
            <a:endParaRPr lang="ru-RU" sz="60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178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/>
              <a:t>to </a:t>
            </a:r>
            <a:r>
              <a:rPr lang="en-GB" dirty="0" smtClean="0"/>
              <a:t>carry off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2808"/>
            <a:ext cx="8424936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means </a:t>
            </a:r>
            <a:r>
              <a:rPr lang="en-US" dirty="0"/>
              <a:t>to </a:t>
            </a:r>
            <a:r>
              <a:rPr lang="en-GB" dirty="0" smtClean="0"/>
              <a:t>win</a:t>
            </a:r>
            <a:r>
              <a:rPr lang="en-GB" dirty="0"/>
              <a:t>, succeed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We </a:t>
            </a:r>
            <a:r>
              <a:rPr lang="en-US" dirty="0"/>
              <a:t>thought </a:t>
            </a:r>
            <a:r>
              <a:rPr lang="en-US" dirty="0" smtClean="0"/>
              <a:t>she </a:t>
            </a:r>
            <a:r>
              <a:rPr lang="en-US" dirty="0"/>
              <a:t>carried off the part of </a:t>
            </a:r>
            <a:r>
              <a:rPr lang="en-US" dirty="0" smtClean="0"/>
              <a:t>Juliet </a:t>
            </a:r>
            <a:r>
              <a:rPr lang="en-US" dirty="0"/>
              <a:t>with great skill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Alice </a:t>
            </a:r>
            <a:r>
              <a:rPr lang="en-US" dirty="0"/>
              <a:t>was nervous about </a:t>
            </a:r>
            <a:r>
              <a:rPr lang="en-US" dirty="0" smtClean="0"/>
              <a:t>speaking in front of </a:t>
            </a:r>
            <a:r>
              <a:rPr lang="en-US" dirty="0"/>
              <a:t>her colleagues, but she carried it off very well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Michael </a:t>
            </a:r>
            <a:r>
              <a:rPr lang="en-US" dirty="0"/>
              <a:t>carried off most of the </a:t>
            </a:r>
            <a:r>
              <a:rPr lang="en-US" dirty="0" smtClean="0"/>
              <a:t>prizes.</a:t>
            </a:r>
            <a:endParaRPr lang="en-US" dirty="0" smtClean="0"/>
          </a:p>
          <a:p>
            <a:pPr marL="0" indent="0">
              <a:spcBef>
                <a:spcPts val="60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34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/>
              <a:t>to </a:t>
            </a:r>
            <a:r>
              <a:rPr lang="en-GB" dirty="0" smtClean="0"/>
              <a:t>carry off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2808"/>
            <a:ext cx="8424936" cy="457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also means </a:t>
            </a:r>
            <a:r>
              <a:rPr lang="en-GB" dirty="0" smtClean="0"/>
              <a:t>to </a:t>
            </a:r>
            <a:r>
              <a:rPr lang="en-GB" dirty="0"/>
              <a:t>remove something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/>
              <a:t>Thieves broke the store window and carried off </a:t>
            </a:r>
            <a:r>
              <a:rPr lang="en-US" dirty="0" smtClean="0"/>
              <a:t>things </a:t>
            </a:r>
            <a:r>
              <a:rPr lang="en-US" dirty="0"/>
              <a:t>worth thousands of </a:t>
            </a:r>
            <a:r>
              <a:rPr lang="en-US" dirty="0" smtClean="0"/>
              <a:t>dollars.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Smiths need a truck to carry off all old furniture.</a:t>
            </a:r>
            <a:endParaRPr lang="en-US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US" dirty="0" smtClean="0"/>
              <a:t>also </a:t>
            </a:r>
            <a:r>
              <a:rPr lang="en-US" dirty="0"/>
              <a:t>means </a:t>
            </a:r>
            <a:r>
              <a:rPr lang="en-US" dirty="0" smtClean="0"/>
              <a:t>to </a:t>
            </a:r>
            <a:r>
              <a:rPr lang="en-US" dirty="0"/>
              <a:t>cause death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COVID-19 carried off many people.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serious </a:t>
            </a:r>
            <a:r>
              <a:rPr lang="en-US" dirty="0"/>
              <a:t>illness </a:t>
            </a:r>
            <a:r>
              <a:rPr lang="en-US" dirty="0" smtClean="0"/>
              <a:t>carried </a:t>
            </a:r>
            <a:r>
              <a:rPr lang="en-US" dirty="0"/>
              <a:t>him </a:t>
            </a:r>
            <a:r>
              <a:rPr lang="en-US" dirty="0" smtClean="0"/>
              <a:t>off </a:t>
            </a:r>
            <a:r>
              <a:rPr lang="en-US" dirty="0"/>
              <a:t>a couple of </a:t>
            </a:r>
            <a:r>
              <a:rPr lang="en-US" dirty="0" smtClean="0"/>
              <a:t>months </a:t>
            </a:r>
            <a:r>
              <a:rPr lang="en-US" dirty="0"/>
              <a:t>ago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39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/>
              <a:t>to </a:t>
            </a:r>
            <a:r>
              <a:rPr lang="en-GB" dirty="0" smtClean="0"/>
              <a:t>carry 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means </a:t>
            </a:r>
            <a:r>
              <a:rPr lang="en-US" dirty="0" smtClean="0"/>
              <a:t>to </a:t>
            </a:r>
            <a:r>
              <a:rPr lang="en-US" dirty="0"/>
              <a:t>continue doing </a:t>
            </a:r>
            <a:r>
              <a:rPr lang="en-US" dirty="0" smtClean="0"/>
              <a:t>something </a:t>
            </a:r>
            <a:r>
              <a:rPr lang="en-US" dirty="0"/>
              <a:t>or to cause something to </a:t>
            </a:r>
            <a:r>
              <a:rPr lang="en-US" dirty="0" smtClean="0"/>
              <a:t>continue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/>
              <a:t>Let's carry on </a:t>
            </a:r>
            <a:r>
              <a:rPr lang="en-US" dirty="0" smtClean="0"/>
              <a:t>our </a:t>
            </a:r>
            <a:r>
              <a:rPr lang="en-US" dirty="0"/>
              <a:t>discussion </a:t>
            </a:r>
            <a:r>
              <a:rPr lang="en-US" dirty="0" smtClean="0"/>
              <a:t>next </a:t>
            </a:r>
            <a:r>
              <a:rPr lang="en-US" dirty="0"/>
              <a:t>time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Alex </a:t>
            </a:r>
            <a:r>
              <a:rPr lang="en-US" dirty="0"/>
              <a:t>is carrying on the family tradition by becoming a </a:t>
            </a:r>
            <a:r>
              <a:rPr lang="en-US" dirty="0" smtClean="0"/>
              <a:t>doctor.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/>
              <a:t>He just has to carry on as if nothing's happened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8912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/>
              <a:t>to </a:t>
            </a:r>
            <a:r>
              <a:rPr lang="en-GB" dirty="0" smtClean="0"/>
              <a:t>carry 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also means </a:t>
            </a:r>
            <a:r>
              <a:rPr lang="en-US" dirty="0"/>
              <a:t>to b</a:t>
            </a:r>
            <a:r>
              <a:rPr lang="en-US" dirty="0" smtClean="0"/>
              <a:t>ehave </a:t>
            </a:r>
            <a:r>
              <a:rPr lang="en-US" dirty="0"/>
              <a:t>badly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/>
              <a:t>The </a:t>
            </a:r>
            <a:r>
              <a:rPr lang="en-US" dirty="0" smtClean="0"/>
              <a:t>girls </a:t>
            </a:r>
            <a:r>
              <a:rPr lang="en-US" dirty="0"/>
              <a:t>annoyed me by </a:t>
            </a:r>
            <a:r>
              <a:rPr lang="en-US" dirty="0" smtClean="0"/>
              <a:t>carrying on all day.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Jack </a:t>
            </a:r>
            <a:r>
              <a:rPr lang="en-US" dirty="0"/>
              <a:t>was shouting and carrying on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The </a:t>
            </a:r>
            <a:r>
              <a:rPr lang="en-US" dirty="0" smtClean="0"/>
              <a:t>administrator </a:t>
            </a:r>
            <a:r>
              <a:rPr lang="en-US" dirty="0"/>
              <a:t>made the group of </a:t>
            </a:r>
            <a:r>
              <a:rPr lang="en-US" dirty="0" smtClean="0"/>
              <a:t>young people </a:t>
            </a:r>
            <a:r>
              <a:rPr lang="en-US" dirty="0"/>
              <a:t>leave </a:t>
            </a:r>
            <a:r>
              <a:rPr lang="en-US" dirty="0" smtClean="0"/>
              <a:t>the café because </a:t>
            </a:r>
            <a:r>
              <a:rPr lang="en-US" dirty="0"/>
              <a:t>they were carrying </a:t>
            </a:r>
            <a:r>
              <a:rPr lang="en-US" dirty="0" smtClean="0"/>
              <a:t>on and </a:t>
            </a:r>
            <a:r>
              <a:rPr lang="en-US" dirty="0"/>
              <a:t>disturbing the other visitors.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0516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to </a:t>
            </a:r>
            <a:r>
              <a:rPr lang="en-US" dirty="0" smtClean="0"/>
              <a:t>carry out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means </a:t>
            </a:r>
            <a:r>
              <a:rPr lang="en-US" dirty="0" smtClean="0"/>
              <a:t>to </a:t>
            </a:r>
            <a:r>
              <a:rPr lang="en-US" dirty="0"/>
              <a:t>do something that you have said you will do or have been asked to do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/>
              <a:t>The </a:t>
            </a:r>
            <a:r>
              <a:rPr lang="en-US" dirty="0" smtClean="0"/>
              <a:t>doctors are </a:t>
            </a:r>
            <a:r>
              <a:rPr lang="en-US" dirty="0"/>
              <a:t>carrying out </a:t>
            </a:r>
            <a:r>
              <a:rPr lang="en-US" dirty="0" smtClean="0"/>
              <a:t>their tests </a:t>
            </a:r>
            <a:r>
              <a:rPr lang="en-US" dirty="0"/>
              <a:t>to find out what's wrong with </a:t>
            </a:r>
            <a:r>
              <a:rPr lang="en-US" dirty="0" smtClean="0"/>
              <a:t>him.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soldiers carried out a successful attack </a:t>
            </a:r>
            <a:r>
              <a:rPr lang="en-US" dirty="0" smtClean="0"/>
              <a:t>yesterday.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/>
              <a:t>Don't blame </a:t>
            </a:r>
            <a:r>
              <a:rPr lang="en-US" dirty="0" smtClean="0"/>
              <a:t>them, they‘re </a:t>
            </a:r>
            <a:r>
              <a:rPr lang="en-US" dirty="0"/>
              <a:t>only carrying out </a:t>
            </a:r>
            <a:r>
              <a:rPr lang="en-US" dirty="0" smtClean="0"/>
              <a:t>their orders.</a:t>
            </a: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85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to </a:t>
            </a:r>
            <a:r>
              <a:rPr lang="en-US" dirty="0" smtClean="0"/>
              <a:t>carry over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 smtClean="0"/>
              <a:t>means </a:t>
            </a:r>
            <a:r>
              <a:rPr lang="en-US" sz="3200" dirty="0" smtClean="0"/>
              <a:t>to </a:t>
            </a:r>
            <a:r>
              <a:rPr lang="en-US" sz="3200" dirty="0" smtClean="0"/>
              <a:t>use </a:t>
            </a:r>
            <a:r>
              <a:rPr lang="en-US" sz="3200" dirty="0"/>
              <a:t>or do something at a later time than planned</a:t>
            </a: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The performance has had to be carried over </a:t>
            </a:r>
            <a:r>
              <a:rPr lang="en-US" sz="3200" dirty="0" smtClean="0"/>
              <a:t>till </a:t>
            </a:r>
            <a:r>
              <a:rPr lang="en-US" sz="3200" dirty="0"/>
              <a:t>next </a:t>
            </a:r>
            <a:r>
              <a:rPr lang="en-US" sz="3200" dirty="0" smtClean="0"/>
              <a:t>Sunday.</a:t>
            </a: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The meeting </a:t>
            </a:r>
            <a:r>
              <a:rPr lang="en-US" sz="3200" dirty="0" smtClean="0"/>
              <a:t>was carried over into </a:t>
            </a:r>
            <a:r>
              <a:rPr lang="en-US" sz="3200" dirty="0"/>
              <a:t>the afternoon because there was so much to talk about</a:t>
            </a:r>
            <a:r>
              <a:rPr lang="en-US" sz="3200" dirty="0" smtClean="0"/>
              <a:t>.</a:t>
            </a: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The match had to be carried over until </a:t>
            </a:r>
            <a:r>
              <a:rPr lang="en-US" sz="3200" dirty="0" smtClean="0"/>
              <a:t>Saturday.</a:t>
            </a:r>
            <a:endParaRPr lang="en-US" sz="3200" dirty="0"/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756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/>
              <a:t>to </a:t>
            </a:r>
            <a:r>
              <a:rPr lang="en-GB" dirty="0" smtClean="0"/>
              <a:t>carry through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means </a:t>
            </a:r>
            <a:r>
              <a:rPr lang="en-US" dirty="0"/>
              <a:t>to complete something </a:t>
            </a:r>
            <a:r>
              <a:rPr lang="en-US" dirty="0" smtClean="0"/>
              <a:t>successfully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They </a:t>
            </a:r>
            <a:r>
              <a:rPr lang="en-US" dirty="0"/>
              <a:t>are determined to carry </a:t>
            </a:r>
            <a:r>
              <a:rPr lang="en-US" dirty="0" smtClean="0"/>
              <a:t>their </a:t>
            </a:r>
            <a:r>
              <a:rPr lang="en-US" dirty="0"/>
              <a:t>plans through to completion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/>
              <a:t>It's a difficult job but </a:t>
            </a:r>
            <a:r>
              <a:rPr lang="en-US" dirty="0" smtClean="0"/>
              <a:t>Tim is </a:t>
            </a:r>
            <a:r>
              <a:rPr lang="en-US" dirty="0"/>
              <a:t>the person to carry it through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Ministry carried </a:t>
            </a:r>
            <a:r>
              <a:rPr lang="en-US" dirty="0"/>
              <a:t>the reforms </a:t>
            </a:r>
            <a:r>
              <a:rPr lang="en-US" dirty="0" smtClean="0"/>
              <a:t>through </a:t>
            </a:r>
            <a:r>
              <a:rPr lang="en-US" dirty="0"/>
              <a:t>despite the opposition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3566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Thank you for your attention!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172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2190</TotalTime>
  <Words>353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Phrasal Verb</vt:lpstr>
      <vt:lpstr>to carry off</vt:lpstr>
      <vt:lpstr>to carry off</vt:lpstr>
      <vt:lpstr>to carry on</vt:lpstr>
      <vt:lpstr>to carry on</vt:lpstr>
      <vt:lpstr>to carry out</vt:lpstr>
      <vt:lpstr>to carry over</vt:lpstr>
      <vt:lpstr>to carry through</vt:lpstr>
      <vt:lpstr> 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Phrasal Verbs</dc:title>
  <dc:creator>пк</dc:creator>
  <cp:lastModifiedBy>пк</cp:lastModifiedBy>
  <cp:revision>190</cp:revision>
  <dcterms:created xsi:type="dcterms:W3CDTF">2020-01-02T17:30:45Z</dcterms:created>
  <dcterms:modified xsi:type="dcterms:W3CDTF">2024-03-24T12:40:39Z</dcterms:modified>
</cp:coreProperties>
</file>