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69" r:id="rId15"/>
    <p:sldId id="270" r:id="rId16"/>
    <p:sldId id="272" r:id="rId17"/>
    <p:sldId id="273" r:id="rId18"/>
    <p:sldId id="277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27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1.wdp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image" Target="../media/image24.jp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0739" y="332656"/>
            <a:ext cx="7772400" cy="2838177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Презентация для занятия</a:t>
            </a:r>
            <a:r>
              <a:rPr lang="ru-RU" b="1" dirty="0" smtClean="0"/>
              <a:t>  по ФЭМП в младшей группе 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«Путешествие с колобком»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4437112"/>
            <a:ext cx="4320480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Подготовила: </a:t>
            </a:r>
            <a:r>
              <a:rPr lang="ru-RU" dirty="0" smtClean="0">
                <a:solidFill>
                  <a:schemeClr val="tx1"/>
                </a:solidFill>
              </a:rPr>
              <a:t>воспитатель: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err="1" smtClean="0">
                <a:solidFill>
                  <a:schemeClr val="tx1"/>
                </a:solidFill>
              </a:rPr>
              <a:t>Завидовская</a:t>
            </a:r>
            <a:r>
              <a:rPr lang="ru-RU" dirty="0" smtClean="0">
                <a:solidFill>
                  <a:schemeClr val="tx1"/>
                </a:solidFill>
              </a:rPr>
              <a:t> Ж.И.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3" y="3140968"/>
            <a:ext cx="5558025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78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12976"/>
            <a:ext cx="8208912" cy="381642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-531440"/>
            <a:ext cx="820891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4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"/>
          <a:stretch/>
        </p:blipFill>
        <p:spPr>
          <a:xfrm>
            <a:off x="539552" y="-387424"/>
            <a:ext cx="8280920" cy="7446983"/>
          </a:xfrm>
        </p:spPr>
      </p:pic>
    </p:spTree>
    <p:extLst>
      <p:ext uri="{BB962C8B-B14F-4D97-AF65-F5344CB8AC3E}">
        <p14:creationId xmlns:p14="http://schemas.microsoft.com/office/powerpoint/2010/main" val="260924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60"/>
            <a:ext cx="9315686" cy="6823740"/>
          </a:xfrm>
        </p:spPr>
      </p:pic>
    </p:spTree>
    <p:extLst>
      <p:ext uri="{BB962C8B-B14F-4D97-AF65-F5344CB8AC3E}">
        <p14:creationId xmlns:p14="http://schemas.microsoft.com/office/powerpoint/2010/main" val="285206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"/>
          <a:stretch/>
        </p:blipFill>
        <p:spPr>
          <a:xfrm rot="16200000" flipV="1">
            <a:off x="1025388" y="-1813729"/>
            <a:ext cx="7128792" cy="10260701"/>
          </a:xfrm>
        </p:spPr>
      </p:pic>
    </p:spTree>
    <p:extLst>
      <p:ext uri="{BB962C8B-B14F-4D97-AF65-F5344CB8AC3E}">
        <p14:creationId xmlns:p14="http://schemas.microsoft.com/office/powerpoint/2010/main" val="347036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-186006"/>
            <a:ext cx="7920880" cy="7122564"/>
          </a:xfrm>
        </p:spPr>
      </p:pic>
    </p:spTree>
    <p:extLst>
      <p:ext uri="{BB962C8B-B14F-4D97-AF65-F5344CB8AC3E}">
        <p14:creationId xmlns:p14="http://schemas.microsoft.com/office/powerpoint/2010/main" val="134178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"/>
          <a:stretch/>
        </p:blipFill>
        <p:spPr>
          <a:xfrm>
            <a:off x="395536" y="-459432"/>
            <a:ext cx="8352928" cy="7508388"/>
          </a:xfrm>
        </p:spPr>
      </p:pic>
    </p:spTree>
    <p:extLst>
      <p:ext uri="{BB962C8B-B14F-4D97-AF65-F5344CB8AC3E}">
        <p14:creationId xmlns:p14="http://schemas.microsoft.com/office/powerpoint/2010/main" val="410237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"/>
          <a:stretch/>
        </p:blipFill>
        <p:spPr>
          <a:xfrm>
            <a:off x="421107" y="-459432"/>
            <a:ext cx="8413586" cy="7704856"/>
          </a:xfrm>
        </p:spPr>
      </p:pic>
    </p:spTree>
    <p:extLst>
      <p:ext uri="{BB962C8B-B14F-4D97-AF65-F5344CB8AC3E}">
        <p14:creationId xmlns:p14="http://schemas.microsoft.com/office/powerpoint/2010/main" val="255967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0"/>
            <a:ext cx="9715499" cy="6858000"/>
          </a:xfrm>
        </p:spPr>
      </p:pic>
    </p:spTree>
    <p:extLst>
      <p:ext uri="{BB962C8B-B14F-4D97-AF65-F5344CB8AC3E}">
        <p14:creationId xmlns:p14="http://schemas.microsoft.com/office/powerpoint/2010/main" val="360647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058" y="260648"/>
            <a:ext cx="9217024" cy="6336704"/>
          </a:xfrm>
        </p:spPr>
      </p:pic>
    </p:spTree>
    <p:extLst>
      <p:ext uri="{BB962C8B-B14F-4D97-AF65-F5344CB8AC3E}">
        <p14:creationId xmlns:p14="http://schemas.microsoft.com/office/powerpoint/2010/main" val="366421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57356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46"/>
            <a:ext cx="9468544" cy="70895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31" t="8612" r="4355" b="12686"/>
          <a:stretch/>
        </p:blipFill>
        <p:spPr>
          <a:xfrm>
            <a:off x="2285999" y="1401097"/>
            <a:ext cx="4262285" cy="40705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955690"/>
            <a:ext cx="5153025" cy="5172075"/>
          </a:xfrm>
          <a:prstGeom prst="ellipse">
            <a:avLst/>
          </a:prstGeom>
        </p:spPr>
      </p:pic>
      <p:pic>
        <p:nvPicPr>
          <p:cNvPr id="7" name="паровоз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3742" y="628527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7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202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3448"/>
            <a:ext cx="9144000" cy="8020020"/>
          </a:xfrm>
        </p:spPr>
      </p:pic>
      <p:pic>
        <p:nvPicPr>
          <p:cNvPr id="3" name="паровоз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51520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19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0"/>
            <a:ext cx="9959456" cy="6957392"/>
          </a:xfrm>
        </p:spPr>
      </p:pic>
    </p:spTree>
    <p:extLst>
      <p:ext uri="{BB962C8B-B14F-4D97-AF65-F5344CB8AC3E}">
        <p14:creationId xmlns:p14="http://schemas.microsoft.com/office/powerpoint/2010/main" val="198185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396" y="16084"/>
            <a:ext cx="9762356" cy="6841916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"/>
          <a:stretch/>
        </p:blipFill>
        <p:spPr bwMode="auto">
          <a:xfrm>
            <a:off x="-324544" y="4350773"/>
            <a:ext cx="1755775" cy="2507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025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6821"/>
            <a:ext cx="9144000" cy="7384638"/>
          </a:xfrm>
        </p:spPr>
      </p:pic>
    </p:spTree>
    <p:extLst>
      <p:ext uri="{BB962C8B-B14F-4D97-AF65-F5344CB8AC3E}">
        <p14:creationId xmlns:p14="http://schemas.microsoft.com/office/powerpoint/2010/main" val="75899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69696"/>
            <a:ext cx="9144000" cy="7902160"/>
          </a:xfrm>
        </p:spPr>
      </p:pic>
    </p:spTree>
    <p:extLst>
      <p:ext uri="{BB962C8B-B14F-4D97-AF65-F5344CB8AC3E}">
        <p14:creationId xmlns:p14="http://schemas.microsoft.com/office/powerpoint/2010/main" val="90263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26"/>
            <a:ext cx="9149234" cy="6861926"/>
          </a:xfrm>
        </p:spPr>
      </p:pic>
    </p:spTree>
    <p:extLst>
      <p:ext uri="{BB962C8B-B14F-4D97-AF65-F5344CB8AC3E}">
        <p14:creationId xmlns:p14="http://schemas.microsoft.com/office/powerpoint/2010/main" val="208763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459432"/>
            <a:ext cx="9812572" cy="712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67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"/>
          <a:stretch/>
        </p:blipFill>
        <p:spPr>
          <a:xfrm>
            <a:off x="107504" y="-531440"/>
            <a:ext cx="9036496" cy="7595743"/>
          </a:xfrm>
        </p:spPr>
      </p:pic>
    </p:spTree>
    <p:extLst>
      <p:ext uri="{BB962C8B-B14F-4D97-AF65-F5344CB8AC3E}">
        <p14:creationId xmlns:p14="http://schemas.microsoft.com/office/powerpoint/2010/main" val="389898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12</Words>
  <Application>Microsoft Office PowerPoint</Application>
  <PresentationFormat>Экран (4:3)</PresentationFormat>
  <Paragraphs>2</Paragraphs>
  <Slides>20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для занятия  по ФЭМП в младшей группе   «Путешествие с колобком»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Sadik</cp:lastModifiedBy>
  <cp:revision>26</cp:revision>
  <dcterms:created xsi:type="dcterms:W3CDTF">2017-03-06T14:49:23Z</dcterms:created>
  <dcterms:modified xsi:type="dcterms:W3CDTF">2024-03-24T12:50:42Z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2624402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