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61" r:id="rId11"/>
    <p:sldId id="272" r:id="rId12"/>
    <p:sldId id="257" r:id="rId13"/>
    <p:sldId id="258" r:id="rId14"/>
    <p:sldId id="259" r:id="rId15"/>
    <p:sldId id="270" r:id="rId16"/>
    <p:sldId id="271" r:id="rId17"/>
    <p:sldId id="273" r:id="rId18"/>
    <p:sldId id="274" r:id="rId19"/>
    <p:sldId id="275" r:id="rId20"/>
    <p:sldId id="277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9" d="100"/>
          <a:sy n="59" d="100"/>
        </p:scale>
        <p:origin x="-44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085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1853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0176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9114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0465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729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738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78234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7312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4254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0464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47515-EF68-4E9C-ABD3-9045EE05EC98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26F20-2EAD-426E-BF54-4CFE40FF10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4139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2069" y="548639"/>
            <a:ext cx="11678194" cy="1658983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7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дошкольное образовательное </a:t>
            </a:r>
            <a: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  <a:b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№ 32» г. Коркино</a:t>
            </a:r>
            <a:b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1885" y="1907178"/>
            <a:ext cx="11207931" cy="3435532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теме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«Использование народных игрушек, игр забав, потешек в духовно-нравственном воспитании детей ясельного возраста».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Осипенко Н.В.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95062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 - музей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988" y="1477632"/>
            <a:ext cx="6018024" cy="36103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0239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потешек в режимных моментах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770" y="2209462"/>
            <a:ext cx="3387666" cy="2540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83" y="1313645"/>
            <a:ext cx="2173379" cy="28978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24245" y="1893152"/>
            <a:ext cx="2044013" cy="27253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70509" y="1649056"/>
            <a:ext cx="3089402" cy="23170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79151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34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потешек детям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929" r="11841"/>
          <a:stretch/>
        </p:blipFill>
        <p:spPr>
          <a:xfrm>
            <a:off x="4469733" y="3992451"/>
            <a:ext cx="3296228" cy="25921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474" y="2029093"/>
            <a:ext cx="3317328" cy="24879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287" y="1367652"/>
            <a:ext cx="3289665" cy="2467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12" y="2008547"/>
            <a:ext cx="3289663" cy="2467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214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детей с матрешками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38" y="2437855"/>
            <a:ext cx="3681549" cy="27611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844" y="2161993"/>
            <a:ext cx="2484664" cy="33128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165" y="2555421"/>
            <a:ext cx="3347356" cy="2510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8951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детей с Богородской игрушкой: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«Курочки клюют зерно»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915" y="2129246"/>
            <a:ext cx="3566099" cy="26745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332" y="2129246"/>
            <a:ext cx="3583577" cy="26876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2894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тряпичной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рукотворной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пеленашкой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66" y="1316126"/>
            <a:ext cx="3266806" cy="24501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088" y="1339420"/>
            <a:ext cx="3544389" cy="26582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333" y="3480055"/>
            <a:ext cx="3389811" cy="2542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1453" y="2541178"/>
            <a:ext cx="2615837" cy="34877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101967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Игры-забавы с платочками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44" y="1785245"/>
            <a:ext cx="3844834" cy="288362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803" y="1596128"/>
            <a:ext cx="2446394" cy="3261859"/>
          </a:xfrm>
          <a:prstGeom prst="rect">
            <a:avLst/>
          </a:prstGeom>
        </p:spPr>
      </p:pic>
      <p:pic>
        <p:nvPicPr>
          <p:cNvPr id="3074" name="Picture 2" descr="C:\Users\Admin\Desktop\IMG_2024-03-21-15-47-15-5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94750" y="1944709"/>
            <a:ext cx="3503052" cy="26272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302687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Идет коза рогатая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2925" y="1690688"/>
            <a:ext cx="4161416" cy="31210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56060" y="1690688"/>
            <a:ext cx="4295117" cy="32213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304540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Поехали - поехали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1475" y="1246863"/>
            <a:ext cx="2573113" cy="34308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52466" y="2055813"/>
            <a:ext cx="2508832" cy="33451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9177" y="1244460"/>
            <a:ext cx="2553726" cy="3404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24046" y="2055813"/>
            <a:ext cx="2543446" cy="33912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6678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воздушными шарами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IMG_2024-03-23-16-22-19-7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366" y="1328052"/>
            <a:ext cx="2127865" cy="2837153"/>
          </a:xfrm>
          <a:prstGeom prst="rect">
            <a:avLst/>
          </a:prstGeom>
          <a:noFill/>
        </p:spPr>
      </p:pic>
      <p:pic>
        <p:nvPicPr>
          <p:cNvPr id="1028" name="Picture 4" descr="C:\Users\Admin\Desktop\IMG_2024-03-23-16-21-33-7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7349" y="2253804"/>
            <a:ext cx="2031709" cy="2708945"/>
          </a:xfrm>
          <a:prstGeom prst="rect">
            <a:avLst/>
          </a:prstGeom>
          <a:noFill/>
        </p:spPr>
      </p:pic>
      <p:pic>
        <p:nvPicPr>
          <p:cNvPr id="1030" name="Picture 6" descr="C:\Users\Admin\Desktop\IMG_2024-03-23-16-20-47-2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77369" y="1481868"/>
            <a:ext cx="2892391" cy="2169293"/>
          </a:xfrm>
          <a:prstGeom prst="rect">
            <a:avLst/>
          </a:prstGeom>
          <a:noFill/>
        </p:spPr>
      </p:pic>
      <p:pic>
        <p:nvPicPr>
          <p:cNvPr id="1032" name="Picture 8" descr="C:\Users\Admin\Desktop\IMG_2024-03-23-16-21-27-6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36432" y="2372675"/>
            <a:ext cx="1983344" cy="26444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206" y="365125"/>
            <a:ext cx="10933611" cy="516046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проекта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дошкольном возрасте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играет особую роль, особенно ценно неповторимое своеобразие звукового речевого потока. Простая рифма, эмоциональная окраска, звукосочетания и их напевность создают эффект музыкальности. Поэтому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первую очередь, служит помощником в воспитании звуковой культуры речи. Так же развивается речевой слух и произношение звуков. В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содержится много ярких и красочных словесных картинок, что позволяет усвоить новые формы слов, обозначающих предметы. Чтение потешек происходит с множеством повторов, что способствует запоминанию слов, а затем их употреблению.       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в чтении потешки играет ритм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Речь детей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сопровождается движением рук. Доказано, что между речевой функцией и общей двигательной системой существует тесная связь. Совокупность движения тела, мелкой моторики рук и органов речи способствует снятию напряжения, учит соблюдению речевых пауз, помогает избавиться от монотонности речи, нормализует ее темп и формирует правильное произношение.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4147753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Чтение потешек дома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Admin\Desktop\IMG-b5f4fd3d6476e39de3a7ef91627c7822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7821" y="1970467"/>
            <a:ext cx="2508428" cy="3344570"/>
          </a:xfrm>
          <a:prstGeom prst="rect">
            <a:avLst/>
          </a:prstGeom>
          <a:noFill/>
        </p:spPr>
      </p:pic>
      <p:pic>
        <p:nvPicPr>
          <p:cNvPr id="32771" name="Picture 3" descr="C:\Users\Admin\Desktop\IMG-5b45011c5b6de05a5cbe7b8eb11b1d72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7444" y="1999692"/>
            <a:ext cx="2548674" cy="33153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68191"/>
            <a:ext cx="10515600" cy="293638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365125"/>
            <a:ext cx="11181806" cy="5434784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Регулярное использование потешек в детском саду позволит заложить фундамент психофизического благополучия ребенка, определяющий успешность его общего развития в дошкольный период детства.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значение имеют потешки для воспитания у малышей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дружелюбия, доброжелательности, чувства сопереживания. В результате общения с фольклорными произведениями ребенку передаются их настроения и чувства: радость, тревога, сожаление, грусть, нежность. Они расширяют словарный запас малыша, активизируют познавательное и умственное развитие, способствуют ознакомлению с окружающим миром, в результате чего развивается их восприимчивость и чувствительность, формируется гуманное отношение к миру.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Народная игрушка – это игрушка развивающая, вобравшая в себя игровую культуру многих поколений. Она и эстетически привлекательна, и эмоционально комфортна, и многофункциональна.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Несмотря на кажущуюся простоту, народная игрушка заставляет ребенка прилагать определенные физические и интеллектуальные усилия, чтобы получить радующий, положительный результат, поднимающий по ступенькам развития.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народными игрушками развивают эстетическое восприятие, логическое мышление, внимание, воображение, сенсомоторные навыки, ловкость, смекалку.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4010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726" y="365125"/>
            <a:ext cx="9418320" cy="5330281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долгосрочный.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сентябрь 2023 – май 2024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воспитатель 1 группы раннего возраста, дети и родители.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32023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1234" y="365125"/>
            <a:ext cx="8373292" cy="5408658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 проекта: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необходимые условия для положительных эмоций, развития речевых навыков ребёнка, памяти, воображения, мышления; для пробуждения познавательной активности, самостоятельности детей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62185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4504"/>
            <a:ext cx="10920549" cy="6178730"/>
          </a:xfrm>
        </p:spPr>
        <p:txBody>
          <a:bodyPr>
            <a:norm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Создавать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предпосылки для становления речи, развивать понимание речи.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Развивать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речевой и фонематический слух; учить слушать и слышать разговорную речь, различать голоса близких людей и разные интонации произнесения звуков и слов.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3.Создавать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овладения ребенком речевой артикуляцией.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Знакомить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родной речью на материале фольклора и произведений детской художественной литературы.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Развивать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зрительное, слуховое, кинестетическое восприятие; вызывать эмоциональный отклик на музыку, фольклор, народные игрушки, книжные иллюстрации и другие виды искусства, доступные ребенку по содержанию и средства выразительности.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Развивать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 подражание, опираясь на знакомые литературные и фольклорные произведения.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7.Привлечение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к созданию условий для развития интереса                    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 книгам дома.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6910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35229"/>
          </a:xfrm>
        </p:spPr>
        <p:txBody>
          <a:bodyPr>
            <a:normAutofit/>
          </a:bodyPr>
          <a:lstStyle/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проекта.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сентябрь.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информации, методического материала для реализации проекта; Формулирование цели и задач проекта;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произведений русского фольклора для использования в режимных моментах (картотека).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информационного уголка для родителей на темы: «Фольклор в жизни ребенка».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РППС группы произведениями малых форм фольклора и наглядно-дидактическим материалом.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«Перспективного плана работы по приобщению детей раннего возраста к художественной литературе посредством малых форм фольклора».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42426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3331" y="1358537"/>
            <a:ext cx="10515600" cy="4911634"/>
          </a:xfrm>
        </p:spPr>
        <p:txBody>
          <a:bodyPr>
            <a:normAutofit fontScale="90000"/>
          </a:bodyPr>
          <a:lstStyle/>
          <a:p>
            <a: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октябрь-апрель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в рамках «Перспективного плана работы по развитию речи детей раннего возраста к художественной литературы посредством малых форм фольклора».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детьми: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Совместные игры с пальчиками и ручками по тексту потешек;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Прослушивание русских народных потешек и песенок;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Чтение и рассматривание иллюстраций произведений малых форм фольклора;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Использование потешек во время умывания, одевания, раздевания, при подготовке ко сну;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народных игрушек;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Ознакомление с традиционными игрушками - тряпичной рукотворной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пеленашкой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расписной деревянной матрешкой.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 воспитанников: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Консультации для родителей «Потешки для детей», «Фольклор и его значение в развитии детей раннего возраста», «Значение колыбельной песни в жизни ребенка», «Народная игрушка»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Выставка книг с различными жанрами фольклора;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262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9714" y="966651"/>
            <a:ext cx="9666515" cy="5251269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РППС группы: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картотеки произведений русского фольклора;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Изготовление родителями традиционной игрушки – тряпичной рукотворной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пеленашки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май.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-Выставка книг из домашних библиотек «Русские народные потешки»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-Презентация проекта по теме: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«Использование народных игрушек, игр забав, потешек в духовно-нравственном воспитании детей ясельного возраста».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59001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</TotalTime>
  <Words>91</Words>
  <Application>Microsoft Office PowerPoint</Application>
  <PresentationFormat>Произвольный</PresentationFormat>
  <Paragraphs>26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Муниципальное бюджетное дошкольное образовательное учреждение «Детский сад № 32» г. Коркино  </vt:lpstr>
      <vt:lpstr> Актуальность проекта В дошкольном возрасте потешка играет особую роль, особенно ценно неповторимое своеобразие звукового речевого потока. Простая рифма, эмоциональная окраска, звукосочетания и их напевность создают эффект музыкальности. Поэтому потешка, в первую очередь, служит помощником в воспитании звуковой культуры речи. Так же развивается речевой слух и произношение звуков. В потешке содержится много ярких и красочных словесных картинок, что позволяет усвоить новые формы слов, обозначающих предметы. Чтение потешек происходит с множеством повторов, что способствует запоминанию слов, а затем их употреблению.                    Важную роль в чтении потешки играет ритм. Речь детей сопровождается движением рук. Доказано, что между речевой функцией и общей двигательной системой существует тесная связь. Совокупность движения тела, мелкой моторики рук и органов речи способствует снятию напряжения, учит соблюдению речевых пауз, помогает избавиться от монотонности речи, нормализует ее темп и формирует правильное произношение.  </vt:lpstr>
      <vt:lpstr>Регулярное использование потешек в детском саду позволит заложить фундамент психофизического благополучия ребенка, определяющий успешность его общего развития в дошкольный период детства. Большое значение имеют потешки для воспитания у малышей дружелюбия, доброжелательности, чувства сопереживания. В результате общения с фольклорными произведениями ребенку передаются их настроения и чувства: радость, тревога, сожаление, грусть, нежность. Они расширяют словарный запас малыша, активизируют познавательное и умственное развитие, способствуют ознакомлению с окружающим миром, в результате чего развивается их восприимчивость и чувствительность, формируется гуманное отношение к миру.       Народная игрушка – это игрушка развивающая, вобравшая в себя игровую культуру многих поколений. Она и эстетически привлекательна, и эмоционально комфортна, и многофункциональна.       Несмотря на кажущуюся простоту, народная игрушка заставляет ребенка прилагать определенные физические и интеллектуальные усилия, чтобы получить радующий, положительный результат, поднимающий по ступенькам развития.  Игры с народными игрушками развивают эстетическое восприятие, логическое мышление, внимание, воображение, сенсомоторные навыки, ловкость, смекалку. </vt:lpstr>
      <vt:lpstr>Тип проекта: долгосрочный. Продолжительность: сентябрь 2023 – май 2024 Участники проекта: воспитатель 1 группы раннего возраста, дети и родители. </vt:lpstr>
      <vt:lpstr>Цель проекта: Создать необходимые условия для положительных эмоций, развития речевых навыков ребёнка, памяти, воображения, мышления; для пробуждения познавательной активности, самостоятельности детей. </vt:lpstr>
      <vt:lpstr>Задачи: 1. Создавать предпосылки для становления речи, развивать понимание речи. 2. Развивать речевой и фонематический слух; учить слушать и слышать разговорную речь, различать голоса близких людей и разные интонации произнесения звуков и слов. 3.Создавать условия для овладения ребенком речевой артикуляцией. 4. Знакомить детей с родной речью на материале фольклора и произведений детской художественной литературы. 5. Развивать зрительное, слуховое, кинестетическое восприятие; вызывать эмоциональный отклик на музыку, фольклор, народные игрушки, книжные иллюстрации и другие виды искусства, доступные ребенку по содержанию и средства выразительности. 6. Развивать речевое подражание, опираясь на знакомые литературные и фольклорные произведения. 7.Привлечение родителей к созданию условий для развития интереса                         у детей к книгам дома. </vt:lpstr>
      <vt:lpstr>Этапы реализации проекта. Подготовительный этап: сентябрь.   Подбор информации, методического материала для реализации проекта; Формулирование цели и задач проекта; Подбор произведений русского фольклора для использования в режимных моментах (картотека). Оформление информационного уголка для родителей на темы: «Фольклор в жизни ребенка». Пополнение РППС группы произведениями малых форм фольклора и наглядно-дидактическим материалом. Разработка «Перспективного плана работы по приобщению детей раннего возраста к художественной литературе посредством малых форм фольклора». </vt:lpstr>
      <vt:lpstr> Основной этап: октябрь-апрель  Деятельность в рамках «Перспективного плана работы по развитию речи детей раннего возраста к художественной литературы посредством малых форм фольклора». С детьми: - Совместные игры с пальчиками и ручками по тексту потешек; - Прослушивание русских народных потешек и песенок; - Чтение и рассматривание иллюстраций произведений малых форм фольклора; - Использование потешек во время умывания, одевания, раздевания, при подготовке ко сну; Рассматривание народных игрушек; Ознакомление с традиционными игрушками - тряпичной рукотворной пеленашкой и расписной деревянной матрешкой.  С родителями воспитанников: - Консультации для родителей «Потешки для детей», «Фольклор и его значение в развитии детей раннего возраста», «Значение колыбельной песни в жизни ребенка», «Народная игрушка» - Выставка книг с различными жанрами фольклора;       </vt:lpstr>
      <vt:lpstr>    РППС группы: - Создание картотеки произведений русского фольклора; - Изготовление родителями традиционной игрушки – тряпичной рукотворной пеленашки;   Заключительный: май.   -Выставка книг из домашних библиотек «Русские народные потешки» -Презентация проекта по теме:  «Использование народных игрушек, игр забав, потешек в духовно-нравственном воспитании детей ясельного возраста».        </vt:lpstr>
      <vt:lpstr>Мини - музей</vt:lpstr>
      <vt:lpstr>Использование потешек в режимных моментах</vt:lpstr>
      <vt:lpstr>Чтение потешек детям</vt:lpstr>
      <vt:lpstr>Знакомство детей с матрешками</vt:lpstr>
      <vt:lpstr>Знакомство детей с Богородской игрушкой:  «Курочки клюют зерно»</vt:lpstr>
      <vt:lpstr>Ознакомление с тряпичной рукотворной пеленашкой </vt:lpstr>
      <vt:lpstr>Игры-забавы с платочками</vt:lpstr>
      <vt:lpstr>Идет коза рогатая</vt:lpstr>
      <vt:lpstr>Поехали - поехали</vt:lpstr>
      <vt:lpstr>С воздушными шарами</vt:lpstr>
      <vt:lpstr>Чтение потешек дома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саша</dc:creator>
  <cp:lastModifiedBy>Пользователь Windows</cp:lastModifiedBy>
  <cp:revision>26</cp:revision>
  <dcterms:created xsi:type="dcterms:W3CDTF">2024-02-05T09:21:53Z</dcterms:created>
  <dcterms:modified xsi:type="dcterms:W3CDTF">2024-03-24T08:20:18Z</dcterms:modified>
</cp:coreProperties>
</file>