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5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1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A1A3A4-0A6F-68B4-C919-A159B0CCF8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4464440-D418-33F4-7E93-B3CFF2C2FE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3EF4A58-B423-4F92-C031-8F6E2303B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0A768A-E75F-D3A9-8F02-4563B3E5F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6A4553-70A5-C502-3E1E-2B81CE33D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743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F80C3B-C6B3-946E-0297-131D5A1BDA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4C998E3-96B3-6B70-1D70-48C9004A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4F056D-039B-5149-782E-4FBE94A0E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96C031-C972-12D0-AFC8-1A1AFEDC5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50C3EE-48ED-B05F-B0D8-228AA1416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448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B9E5DB7-3F2C-E029-59BD-4FA0AF9D13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FC367F6-103A-DFF3-AF88-005DE90A3B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8F4AC4-4B00-76EE-1C92-B937004A6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ACA4C21-0DEC-E36E-9F09-F81C67257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6221C6-AEE3-0719-E5BA-CFCA28508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00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73DA86-1AA2-3E5A-F177-365369E6B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B1CDA3-F99E-E4C5-E1D8-7720307DD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CC41E4-BF7D-69DD-DBAC-556C602C0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D6BE3B-2FEF-5819-F714-A08C4E9A5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D9D071-8386-DDAA-039A-5B722B3E1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790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D5474-2750-9F9D-40B0-DD3131E8E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0C32B3-FDDF-C2BF-5F43-5C46D5274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18E032-7544-AEB0-B5F3-8FAB621B7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44F211-F2C2-9B7A-6727-F5F3C639F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9689D4-1864-46AC-8A22-99CAE6AFD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081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8B1F05-3C82-DF37-EB44-09E08A030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EF5589-7DC8-ED86-C85F-1F02A9A1F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F34F0E-92CD-8769-1ADE-EE911DF09A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F1FA8E6-EE2A-08C6-AC3F-B8EB52674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C615353-7868-869B-7E08-392479FE2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0A2A18-154F-556C-2C6B-534C64CE0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539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A210C1-4A92-4FCE-7961-731323EBF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3AB5C60-15D6-F38D-7BDF-476A2C597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0132342-7BC2-B8B2-44E0-FBB4A63387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F043BC3-5714-0C9A-CBB8-6F759281FE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A7D8835-14EB-2F92-5FFC-84AB34A5A1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CBA8A21-1A13-B03D-E0E1-6C4D9EAE7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616A0CB-045F-9A52-19E5-59A764DE2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0AA01D0-8F8A-2C49-1726-B994975E1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597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6E3D78-69F3-8D05-AE00-89A89DD63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FFC5A06-7E1B-97F2-5B0D-0C79D6219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67BBD07-94CD-E384-8448-9A183BD36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1A59C63-4D95-A91C-A867-2D3BFA0B2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467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8A83894-0178-F2B1-D6EB-89038D42F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20059E5-947D-C21B-64C8-58F9CC5C7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40A3C05-6865-1F63-1A6C-0F98503F6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622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E5ED20-4996-718F-0B9F-0AAA0D918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0C1A1C-2A56-C7D2-F051-BB77ACC09E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868E1E0-6155-F356-C175-A40D7BD126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C7BA98-3FEE-FBF2-C6E5-FD9A46358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A942818-B568-9186-3886-6BB2E3011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40E4AE-1F1C-0F85-FE8A-4252C5C10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163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4BF637-74F7-EEE6-0486-04EDA2956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EAAFE10-0810-E75F-66A9-DBD3C3B2A9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2DDEACA-3F6C-9F41-3B13-AA4AC5E44D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0A70268-A581-1F1D-860C-4311C6BA7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8AD272-D087-BD5F-4DC2-2342F4611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D07B9C-2667-3075-C1A9-90F7AB22D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561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4CF291-C328-B8CA-BCC8-C80E4444A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87B2B3F-D8CC-A84F-54D6-E43409414E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C03B4D-2A51-76E9-E9A2-F651664B91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FA859-41D8-4D71-8611-391DCA302545}" type="datetimeFigureOut">
              <a:rPr lang="ru-RU" smtClean="0"/>
              <a:t>28.09.2023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2493CB-4360-B4E6-48CE-88FBEB9CA8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9E4234-39B6-EDBA-D98C-DEF555B19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7BC6F-EF4B-4C89-8095-B6E4B8F9DF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89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98AF94-390E-C82D-5489-96FA124577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3184" y="1231641"/>
            <a:ext cx="11168743" cy="2278322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Великобритания на пути к процветанию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363EFEF-8B88-C9E5-DDD2-E7977F7A5D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378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2CEAE57-B5C2-344A-264E-1209A52BD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011" y="1370191"/>
            <a:ext cx="5064719" cy="411761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dirty="0"/>
              <a:t>Деятельность парламента – проведение реформ и введение избирательного права для всего взрослого мужского населения страны привело к наступлению гражданского мира. Это способствовало возвышению Англии в </a:t>
            </a:r>
            <a:r>
              <a:rPr lang="en-US" sz="3200" dirty="0"/>
              <a:t>XIX</a:t>
            </a:r>
            <a:r>
              <a:rPr lang="ru-RU" sz="3200" dirty="0"/>
              <a:t> веке.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10B5B9-B1DC-CC07-CA53-B9227124E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370" y="1370191"/>
            <a:ext cx="5650711" cy="41176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B41F91-02C5-0CDA-39C1-D47C5DC574CE}"/>
              </a:ext>
            </a:extLst>
          </p:cNvPr>
          <p:cNvSpPr txBox="1"/>
          <p:nvPr/>
        </p:nvSpPr>
        <p:spPr>
          <a:xfrm>
            <a:off x="7597203" y="5579705"/>
            <a:ext cx="3374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Лондон ,</a:t>
            </a:r>
            <a:r>
              <a:rPr lang="en-US" sz="2400" dirty="0"/>
              <a:t> XIX</a:t>
            </a:r>
            <a:r>
              <a:rPr lang="ru-RU" sz="2400" dirty="0"/>
              <a:t> век </a:t>
            </a:r>
          </a:p>
        </p:txBody>
      </p:sp>
    </p:spTree>
    <p:extLst>
      <p:ext uri="{BB962C8B-B14F-4D97-AF65-F5344CB8AC3E}">
        <p14:creationId xmlns:p14="http://schemas.microsoft.com/office/powerpoint/2010/main" val="175460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ECB525-990E-CE40-24F1-EC2F2E4D0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035" y="317241"/>
            <a:ext cx="6260808" cy="137344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Викторианская эпоха -  </a:t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4000" b="1" dirty="0">
                <a:solidFill>
                  <a:srgbClr val="FF0000"/>
                </a:solidFill>
              </a:rPr>
              <a:t>40ые годы </a:t>
            </a:r>
            <a:r>
              <a:rPr lang="en-US" sz="4000" b="1" dirty="0">
                <a:solidFill>
                  <a:srgbClr val="FF0000"/>
                </a:solidFill>
              </a:rPr>
              <a:t>XIX</a:t>
            </a:r>
            <a:r>
              <a:rPr lang="ru-RU" sz="4000" b="1" dirty="0">
                <a:solidFill>
                  <a:srgbClr val="FF0000"/>
                </a:solidFill>
              </a:rPr>
              <a:t> века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F2A7B41-3B41-C31F-E75B-E0124389559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63802" y="610739"/>
            <a:ext cx="3601616" cy="5082782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8C27C8-E945-A423-7C7E-198812878412}"/>
              </a:ext>
            </a:extLst>
          </p:cNvPr>
          <p:cNvSpPr txBox="1"/>
          <p:nvPr/>
        </p:nvSpPr>
        <p:spPr>
          <a:xfrm>
            <a:off x="7163802" y="5693521"/>
            <a:ext cx="3683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Королева Виктория (1837-1901 )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A1D3AD-0B84-D6C4-219C-37AC033B2521}"/>
              </a:ext>
            </a:extLst>
          </p:cNvPr>
          <p:cNvSpPr txBox="1"/>
          <p:nvPr/>
        </p:nvSpPr>
        <p:spPr>
          <a:xfrm>
            <a:off x="847632" y="1994533"/>
            <a:ext cx="54096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cs typeface="Times New Roman" panose="02020603050405020304" pitchFamily="18" charset="0"/>
              </a:rPr>
              <a:t>Время величия и процветания Англии – Викторианская эпоха. Время правления королевы Виктории. Начало эпохи относится к 40ым годам </a:t>
            </a:r>
            <a:r>
              <a:rPr lang="en-US" sz="2800" dirty="0">
                <a:cs typeface="Times New Roman" panose="02020603050405020304" pitchFamily="18" charset="0"/>
              </a:rPr>
              <a:t> XIX </a:t>
            </a:r>
            <a:r>
              <a:rPr lang="ru-RU" sz="2800" dirty="0">
                <a:cs typeface="Times New Roman" panose="02020603050405020304" pitchFamily="18" charset="0"/>
              </a:rPr>
              <a:t>века. 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6464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94B015-C6ED-6151-24E8-09521ABC8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rgbClr val="FF0000"/>
                </a:solidFill>
              </a:rPr>
              <a:t>Самостоятельная работа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B4C6A0-9B84-94D7-3149-6BFAA1C24E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4400" dirty="0"/>
              <a:t>Определите основные цели во внешней политике Британии</a:t>
            </a:r>
          </a:p>
          <a:p>
            <a:pPr marL="514350" indent="-514350">
              <a:buAutoNum type="arabicPeriod"/>
            </a:pPr>
            <a:r>
              <a:rPr lang="ru-RU" sz="4400"/>
              <a:t>Приведите </a:t>
            </a:r>
            <a:r>
              <a:rPr lang="ru-RU" sz="4400" smtClean="0"/>
              <a:t>факты, </a:t>
            </a:r>
            <a:r>
              <a:rPr lang="ru-RU" sz="4400" dirty="0"/>
              <a:t>подтверждающие ваш ответ </a:t>
            </a:r>
          </a:p>
        </p:txBody>
      </p:sp>
    </p:spTree>
    <p:extLst>
      <p:ext uri="{BB962C8B-B14F-4D97-AF65-F5344CB8AC3E}">
        <p14:creationId xmlns:p14="http://schemas.microsoft.com/office/powerpoint/2010/main" val="147102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E4AF0D-F3AE-A517-67C5-DF3B838A2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Дз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FBE431-D21E-27B4-B8FF-38656C5FE6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4000" dirty="0"/>
              <a:t>Параграф  12, 13 читать пересказывать. 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4000" dirty="0"/>
              <a:t>Учить записи в тетради </a:t>
            </a:r>
          </a:p>
        </p:txBody>
      </p:sp>
    </p:spTree>
    <p:extLst>
      <p:ext uri="{BB962C8B-B14F-4D97-AF65-F5344CB8AC3E}">
        <p14:creationId xmlns:p14="http://schemas.microsoft.com/office/powerpoint/2010/main" val="365637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E88177-F56B-EF8C-E426-C1052F6CF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0416" y="565993"/>
            <a:ext cx="5923384" cy="125214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B4F1A9-46B7-F3B9-8638-37F038722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703" y="565993"/>
            <a:ext cx="4418114" cy="560154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К началу </a:t>
            </a:r>
            <a:r>
              <a:rPr lang="en-US" dirty="0"/>
              <a:t>XIX </a:t>
            </a:r>
            <a:r>
              <a:rPr lang="ru-RU" dirty="0"/>
              <a:t>века  в Великобритания являлась страной, где наиболее успешно развивался процесс модернизации.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При этом стране существовал ряд социальных противоречий,  и приобретался опыт их разрешения на основе проведения социальных реформ.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FF8D118-1E39-5BD4-6ADA-7AC1CF3B1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7817" y="565993"/>
            <a:ext cx="7192082" cy="527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2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784FF-3E47-EFF1-6BF5-4B40AAE5C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Билль о реформе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76B050-8652-ACB4-7DF4-BB02B74837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Работая с пунктом 1 подготовьте ответы на вопросы:</a:t>
            </a:r>
          </a:p>
          <a:p>
            <a:pPr marL="514350" indent="-514350">
              <a:buAutoNum type="arabicPeriod"/>
            </a:pPr>
            <a:r>
              <a:rPr lang="ru-RU" sz="4000" dirty="0"/>
              <a:t>Каковы причины проведения реформы избирательного права в Англии?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27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9A7D22-A8F9-A6D4-83AE-96DBDE44A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/>
              <a:t>Записать</a:t>
            </a: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AFB693-4C07-DF48-964D-7756248A6A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FF0000"/>
                </a:solidFill>
              </a:rPr>
              <a:t>1825 г. </a:t>
            </a:r>
            <a:r>
              <a:rPr lang="ru-RU" sz="4400" dirty="0"/>
              <a:t>– отмена запрета на создание рабочих союзов, в стране стали создаваться профсоюзы- </a:t>
            </a:r>
            <a:r>
              <a:rPr lang="ru-RU" sz="4400" dirty="0" smtClean="0"/>
              <a:t>тред-юнионы</a:t>
            </a:r>
            <a:r>
              <a:rPr lang="ru-RU" sz="4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8911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2517B0-359C-5769-B197-20533287A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Продолжение работы с текстом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03483C-8501-562A-70BD-055F5CA4F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dirty="0"/>
              <a:t>2. Кто и почему стремился провести реформу?</a:t>
            </a:r>
          </a:p>
          <a:p>
            <a:pPr marL="0" indent="0">
              <a:buNone/>
            </a:pPr>
            <a:r>
              <a:rPr lang="ru-RU" sz="4400" dirty="0"/>
              <a:t>3. Почему реформа 1832 г. не прекратила борьбы за избирательную систему?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35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DCB0A3-46A2-4E36-62BE-D0A5EBA5C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Чартизм. Хартия, хартия, хартия.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9D605B-AE28-650E-51B3-0C88802CCB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580" y="2254833"/>
            <a:ext cx="4470918" cy="187862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Сторонники введения всеобщего избирательного права называли себя </a:t>
            </a:r>
            <a:r>
              <a:rPr lang="ru-RU" i="1" dirty="0">
                <a:solidFill>
                  <a:srgbClr val="FF0000"/>
                </a:solidFill>
              </a:rPr>
              <a:t>демократами.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0CA4326-6AAA-A52A-8C78-7B297C74E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6969" y="1511558"/>
            <a:ext cx="6209356" cy="40774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215D26A-EC1B-4581-2E99-5830C1C5D69A}"/>
              </a:ext>
            </a:extLst>
          </p:cNvPr>
          <p:cNvSpPr txBox="1"/>
          <p:nvPr/>
        </p:nvSpPr>
        <p:spPr>
          <a:xfrm>
            <a:off x="6718041" y="5747657"/>
            <a:ext cx="3956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Чартисты несут петицию в парламент, 1842 г.  </a:t>
            </a:r>
          </a:p>
        </p:txBody>
      </p:sp>
    </p:spTree>
    <p:extLst>
      <p:ext uri="{BB962C8B-B14F-4D97-AF65-F5344CB8AC3E}">
        <p14:creationId xmlns:p14="http://schemas.microsoft.com/office/powerpoint/2010/main" val="209800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A4EDA8-395D-FFD3-395C-5C5CE09D5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Записать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11EE39-1769-A8F9-34B8-B6F3EEB9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554" y="1657576"/>
            <a:ext cx="5401856" cy="4351338"/>
          </a:xfrm>
        </p:spPr>
        <p:txBody>
          <a:bodyPr/>
          <a:lstStyle/>
          <a:p>
            <a:pPr marL="0" indent="0">
              <a:buNone/>
            </a:pPr>
            <a:r>
              <a:rPr lang="ru-RU" sz="3200" b="1" i="0" dirty="0">
                <a:solidFill>
                  <a:srgbClr val="333333"/>
                </a:solidFill>
                <a:effectLst/>
                <a:latin typeface="YS Text"/>
              </a:rPr>
              <a:t>Чартизм</a:t>
            </a:r>
            <a:r>
              <a:rPr lang="ru-RU" sz="3200" b="0" i="0" dirty="0">
                <a:solidFill>
                  <a:srgbClr val="333333"/>
                </a:solidFill>
                <a:effectLst/>
                <a:latin typeface="YS Text"/>
              </a:rPr>
              <a:t>- движение за политические реформы существовавшее с 1838 по 1857 год в Англии. </a:t>
            </a:r>
          </a:p>
          <a:p>
            <a:pPr marL="0" indent="0">
              <a:buNone/>
            </a:pPr>
            <a:endParaRPr lang="ru-RU" sz="3200" b="0" i="0" dirty="0">
              <a:solidFill>
                <a:srgbClr val="333333"/>
              </a:solidFill>
              <a:effectLst/>
              <a:latin typeface="YS Text"/>
            </a:endParaRPr>
          </a:p>
          <a:p>
            <a:pPr marL="0" indent="0" algn="ctr">
              <a:buNone/>
            </a:pPr>
            <a:r>
              <a:rPr lang="ru-RU" sz="3200" dirty="0">
                <a:solidFill>
                  <a:srgbClr val="FF0000"/>
                </a:solidFill>
                <a:latin typeface="YS Text"/>
              </a:rPr>
              <a:t>(От англ. </a:t>
            </a:r>
            <a:r>
              <a:rPr lang="en-US" sz="3200" dirty="0">
                <a:solidFill>
                  <a:srgbClr val="FF0000"/>
                </a:solidFill>
                <a:latin typeface="YS Text"/>
              </a:rPr>
              <a:t>Charter- </a:t>
            </a:r>
            <a:r>
              <a:rPr lang="ru-RU" sz="3200" dirty="0">
                <a:solidFill>
                  <a:srgbClr val="FF0000"/>
                </a:solidFill>
                <a:latin typeface="YS Text"/>
              </a:rPr>
              <a:t>хартия, грамота)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DA3233C-6621-921B-5E01-1149D7474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1832" y="1427583"/>
            <a:ext cx="6116406" cy="458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65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DBEA9-ADAC-DA40-CCFD-96D061188D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Работа с текстом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84A09E-D2CC-D9C4-C644-42543B61F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3600" dirty="0"/>
              <a:t>В чём заключалась главная задача чартистского движения?</a:t>
            </a:r>
          </a:p>
          <a:p>
            <a:pPr marL="514350" indent="-514350">
              <a:buAutoNum type="arabicPeriod"/>
            </a:pPr>
            <a:r>
              <a:rPr lang="ru-RU" sz="3600" dirty="0"/>
              <a:t>Методы борьбы чартистов?</a:t>
            </a:r>
          </a:p>
          <a:p>
            <a:pPr marL="514350" indent="-514350">
              <a:buAutoNum type="arabicPeriod"/>
            </a:pPr>
            <a:r>
              <a:rPr lang="ru-RU" sz="3600" dirty="0"/>
              <a:t>Результаты чартистского движения?</a:t>
            </a:r>
          </a:p>
          <a:p>
            <a:pPr marL="514350" indent="-514350">
              <a:buAutoNum type="arabicPeriod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52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17F25B-F4E5-5101-5A3F-4C00B8C67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Результаты чартистского движения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16F9E1-688C-3940-8536-17B9FAC186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3200" dirty="0"/>
              <a:t>Сокращение рабочего дня до 10 часов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Ограничение детского труда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Повышение зарплаты квалифицированным рабочим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Отмена имущественного ценза для депутатов парламента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Введение тайного голосования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/>
              <a:t>Получение права голоса всеми главами семей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41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282</Words>
  <Application>Microsoft Office PowerPoint</Application>
  <PresentationFormat>Широкоэкранный</PresentationFormat>
  <Paragraphs>41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YS Text</vt:lpstr>
      <vt:lpstr>Тема Office</vt:lpstr>
      <vt:lpstr>Тема: Великобритания на пути к процветанию </vt:lpstr>
      <vt:lpstr>Презентация PowerPoint</vt:lpstr>
      <vt:lpstr>Билль о реформе </vt:lpstr>
      <vt:lpstr>Записать </vt:lpstr>
      <vt:lpstr>Продолжение работы с текстом </vt:lpstr>
      <vt:lpstr>Чартизм. Хартия, хартия, хартия. </vt:lpstr>
      <vt:lpstr>Записать </vt:lpstr>
      <vt:lpstr>Работа с текстом </vt:lpstr>
      <vt:lpstr>Результаты чартистского движения</vt:lpstr>
      <vt:lpstr>Презентация PowerPoint</vt:lpstr>
      <vt:lpstr>Викторианская эпоха -   40ые годы XIX века</vt:lpstr>
      <vt:lpstr>Самостоятельная работа</vt:lpstr>
      <vt:lpstr>Дз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Великобритания на пути к процветанию </dc:title>
  <dc:creator>Камила Шихнабиева</dc:creator>
  <cp:lastModifiedBy>20</cp:lastModifiedBy>
  <cp:revision>3</cp:revision>
  <dcterms:created xsi:type="dcterms:W3CDTF">2023-09-27T12:19:12Z</dcterms:created>
  <dcterms:modified xsi:type="dcterms:W3CDTF">2023-09-28T00:05:00Z</dcterms:modified>
</cp:coreProperties>
</file>