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183" autoAdjust="0"/>
    <p:restoredTop sz="94660"/>
  </p:normalViewPr>
  <p:slideViewPr>
    <p:cSldViewPr snapToGrid="0">
      <p:cViewPr varScale="1">
        <p:scale>
          <a:sx n="82" d="100"/>
          <a:sy n="82" d="100"/>
        </p:scale>
        <p:origin x="250"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11E9AD6-7438-B58F-10C2-5F7BB32B6097}"/>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4C8AA809-7796-437C-DD8C-2E02AA6D28C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D4513902-F9BF-6939-0C30-264A4E097AE4}"/>
              </a:ext>
            </a:extLst>
          </p:cNvPr>
          <p:cNvSpPr>
            <a:spLocks noGrp="1"/>
          </p:cNvSpPr>
          <p:nvPr>
            <p:ph type="dt" sz="half" idx="10"/>
          </p:nvPr>
        </p:nvSpPr>
        <p:spPr/>
        <p:txBody>
          <a:bodyPr/>
          <a:lstStyle/>
          <a:p>
            <a:fld id="{9E7D5120-2604-47E0-8CFE-2C3BAB1A63EB}" type="datetimeFigureOut">
              <a:rPr lang="ru-RU" smtClean="0"/>
              <a:t>29.11.2023</a:t>
            </a:fld>
            <a:endParaRPr lang="ru-RU"/>
          </a:p>
        </p:txBody>
      </p:sp>
      <p:sp>
        <p:nvSpPr>
          <p:cNvPr id="5" name="Нижний колонтитул 4">
            <a:extLst>
              <a:ext uri="{FF2B5EF4-FFF2-40B4-BE49-F238E27FC236}">
                <a16:creationId xmlns:a16="http://schemas.microsoft.com/office/drawing/2014/main" id="{5112D981-6302-A1CB-0C9F-42F88852B57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F48A735D-8799-8FB2-49AF-14A91EC66766}"/>
              </a:ext>
            </a:extLst>
          </p:cNvPr>
          <p:cNvSpPr>
            <a:spLocks noGrp="1"/>
          </p:cNvSpPr>
          <p:nvPr>
            <p:ph type="sldNum" sz="quarter" idx="12"/>
          </p:nvPr>
        </p:nvSpPr>
        <p:spPr/>
        <p:txBody>
          <a:bodyPr/>
          <a:lstStyle/>
          <a:p>
            <a:fld id="{9D4D69B6-06BC-4A6F-80BE-52A7C45E4735}" type="slidenum">
              <a:rPr lang="ru-RU" smtClean="0"/>
              <a:t>‹#›</a:t>
            </a:fld>
            <a:endParaRPr lang="ru-RU"/>
          </a:p>
        </p:txBody>
      </p:sp>
    </p:spTree>
    <p:extLst>
      <p:ext uri="{BB962C8B-B14F-4D97-AF65-F5344CB8AC3E}">
        <p14:creationId xmlns:p14="http://schemas.microsoft.com/office/powerpoint/2010/main" val="13282012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EF22122-DFBE-7D8F-25FF-EA4158A8B5BC}"/>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49EEEBD1-2500-C42E-DD31-083217A97DD9}"/>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072FB7F-CB99-2426-1B7D-833F494096DD}"/>
              </a:ext>
            </a:extLst>
          </p:cNvPr>
          <p:cNvSpPr>
            <a:spLocks noGrp="1"/>
          </p:cNvSpPr>
          <p:nvPr>
            <p:ph type="dt" sz="half" idx="10"/>
          </p:nvPr>
        </p:nvSpPr>
        <p:spPr/>
        <p:txBody>
          <a:bodyPr/>
          <a:lstStyle/>
          <a:p>
            <a:fld id="{9E7D5120-2604-47E0-8CFE-2C3BAB1A63EB}" type="datetimeFigureOut">
              <a:rPr lang="ru-RU" smtClean="0"/>
              <a:t>29.11.2023</a:t>
            </a:fld>
            <a:endParaRPr lang="ru-RU"/>
          </a:p>
        </p:txBody>
      </p:sp>
      <p:sp>
        <p:nvSpPr>
          <p:cNvPr id="5" name="Нижний колонтитул 4">
            <a:extLst>
              <a:ext uri="{FF2B5EF4-FFF2-40B4-BE49-F238E27FC236}">
                <a16:creationId xmlns:a16="http://schemas.microsoft.com/office/drawing/2014/main" id="{513E2C26-5505-94BE-FDD1-52414EE751E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4A99926-EED6-6B65-EBF1-9B83B6CCBC7D}"/>
              </a:ext>
            </a:extLst>
          </p:cNvPr>
          <p:cNvSpPr>
            <a:spLocks noGrp="1"/>
          </p:cNvSpPr>
          <p:nvPr>
            <p:ph type="sldNum" sz="quarter" idx="12"/>
          </p:nvPr>
        </p:nvSpPr>
        <p:spPr/>
        <p:txBody>
          <a:bodyPr/>
          <a:lstStyle/>
          <a:p>
            <a:fld id="{9D4D69B6-06BC-4A6F-80BE-52A7C45E4735}" type="slidenum">
              <a:rPr lang="ru-RU" smtClean="0"/>
              <a:t>‹#›</a:t>
            </a:fld>
            <a:endParaRPr lang="ru-RU"/>
          </a:p>
        </p:txBody>
      </p:sp>
    </p:spTree>
    <p:extLst>
      <p:ext uri="{BB962C8B-B14F-4D97-AF65-F5344CB8AC3E}">
        <p14:creationId xmlns:p14="http://schemas.microsoft.com/office/powerpoint/2010/main" val="2866196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D2E75C60-92E6-9678-EE78-C144EA39560F}"/>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324BECFE-16E2-C064-2AEC-3BDA17732EF7}"/>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671A9BB3-1B49-B1F6-9F84-D7208A6DCBE0}"/>
              </a:ext>
            </a:extLst>
          </p:cNvPr>
          <p:cNvSpPr>
            <a:spLocks noGrp="1"/>
          </p:cNvSpPr>
          <p:nvPr>
            <p:ph type="dt" sz="half" idx="10"/>
          </p:nvPr>
        </p:nvSpPr>
        <p:spPr/>
        <p:txBody>
          <a:bodyPr/>
          <a:lstStyle/>
          <a:p>
            <a:fld id="{9E7D5120-2604-47E0-8CFE-2C3BAB1A63EB}" type="datetimeFigureOut">
              <a:rPr lang="ru-RU" smtClean="0"/>
              <a:t>29.11.2023</a:t>
            </a:fld>
            <a:endParaRPr lang="ru-RU"/>
          </a:p>
        </p:txBody>
      </p:sp>
      <p:sp>
        <p:nvSpPr>
          <p:cNvPr id="5" name="Нижний колонтитул 4">
            <a:extLst>
              <a:ext uri="{FF2B5EF4-FFF2-40B4-BE49-F238E27FC236}">
                <a16:creationId xmlns:a16="http://schemas.microsoft.com/office/drawing/2014/main" id="{4CD9E0C4-75AD-92BB-52BC-9C77BD7BAD4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451BE95-57D6-C292-1A82-1F70A8DDBA8A}"/>
              </a:ext>
            </a:extLst>
          </p:cNvPr>
          <p:cNvSpPr>
            <a:spLocks noGrp="1"/>
          </p:cNvSpPr>
          <p:nvPr>
            <p:ph type="sldNum" sz="quarter" idx="12"/>
          </p:nvPr>
        </p:nvSpPr>
        <p:spPr/>
        <p:txBody>
          <a:bodyPr/>
          <a:lstStyle/>
          <a:p>
            <a:fld id="{9D4D69B6-06BC-4A6F-80BE-52A7C45E4735}" type="slidenum">
              <a:rPr lang="ru-RU" smtClean="0"/>
              <a:t>‹#›</a:t>
            </a:fld>
            <a:endParaRPr lang="ru-RU"/>
          </a:p>
        </p:txBody>
      </p:sp>
    </p:spTree>
    <p:extLst>
      <p:ext uri="{BB962C8B-B14F-4D97-AF65-F5344CB8AC3E}">
        <p14:creationId xmlns:p14="http://schemas.microsoft.com/office/powerpoint/2010/main" val="655517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7E5D378-9044-9D70-61CC-27B9E7DB1EE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706418FB-B7A1-73C0-E269-5E612E5DA2B2}"/>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DA22BEA-0315-18AD-7078-5822A4E7F976}"/>
              </a:ext>
            </a:extLst>
          </p:cNvPr>
          <p:cNvSpPr>
            <a:spLocks noGrp="1"/>
          </p:cNvSpPr>
          <p:nvPr>
            <p:ph type="dt" sz="half" idx="10"/>
          </p:nvPr>
        </p:nvSpPr>
        <p:spPr/>
        <p:txBody>
          <a:bodyPr/>
          <a:lstStyle/>
          <a:p>
            <a:fld id="{9E7D5120-2604-47E0-8CFE-2C3BAB1A63EB}" type="datetimeFigureOut">
              <a:rPr lang="ru-RU" smtClean="0"/>
              <a:t>29.11.2023</a:t>
            </a:fld>
            <a:endParaRPr lang="ru-RU"/>
          </a:p>
        </p:txBody>
      </p:sp>
      <p:sp>
        <p:nvSpPr>
          <p:cNvPr id="5" name="Нижний колонтитул 4">
            <a:extLst>
              <a:ext uri="{FF2B5EF4-FFF2-40B4-BE49-F238E27FC236}">
                <a16:creationId xmlns:a16="http://schemas.microsoft.com/office/drawing/2014/main" id="{A6D0C276-B201-9B46-B54E-801DADA7EA2D}"/>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64AC01C-5C7D-E786-2AF3-652B32520E8B}"/>
              </a:ext>
            </a:extLst>
          </p:cNvPr>
          <p:cNvSpPr>
            <a:spLocks noGrp="1"/>
          </p:cNvSpPr>
          <p:nvPr>
            <p:ph type="sldNum" sz="quarter" idx="12"/>
          </p:nvPr>
        </p:nvSpPr>
        <p:spPr/>
        <p:txBody>
          <a:bodyPr/>
          <a:lstStyle/>
          <a:p>
            <a:fld id="{9D4D69B6-06BC-4A6F-80BE-52A7C45E4735}" type="slidenum">
              <a:rPr lang="ru-RU" smtClean="0"/>
              <a:t>‹#›</a:t>
            </a:fld>
            <a:endParaRPr lang="ru-RU"/>
          </a:p>
        </p:txBody>
      </p:sp>
    </p:spTree>
    <p:extLst>
      <p:ext uri="{BB962C8B-B14F-4D97-AF65-F5344CB8AC3E}">
        <p14:creationId xmlns:p14="http://schemas.microsoft.com/office/powerpoint/2010/main" val="85848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D42DF6F-65D9-458B-AD1E-931656FF1446}"/>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DF5CF671-82E5-7D7F-B9BB-5C1CB1E61C7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111FD610-E12D-781B-4434-21ABCBC10AA9}"/>
              </a:ext>
            </a:extLst>
          </p:cNvPr>
          <p:cNvSpPr>
            <a:spLocks noGrp="1"/>
          </p:cNvSpPr>
          <p:nvPr>
            <p:ph type="dt" sz="half" idx="10"/>
          </p:nvPr>
        </p:nvSpPr>
        <p:spPr/>
        <p:txBody>
          <a:bodyPr/>
          <a:lstStyle/>
          <a:p>
            <a:fld id="{9E7D5120-2604-47E0-8CFE-2C3BAB1A63EB}" type="datetimeFigureOut">
              <a:rPr lang="ru-RU" smtClean="0"/>
              <a:t>29.11.2023</a:t>
            </a:fld>
            <a:endParaRPr lang="ru-RU"/>
          </a:p>
        </p:txBody>
      </p:sp>
      <p:sp>
        <p:nvSpPr>
          <p:cNvPr id="5" name="Нижний колонтитул 4">
            <a:extLst>
              <a:ext uri="{FF2B5EF4-FFF2-40B4-BE49-F238E27FC236}">
                <a16:creationId xmlns:a16="http://schemas.microsoft.com/office/drawing/2014/main" id="{EF582515-4287-5F00-FD92-D0413410A2C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493B296-46BE-F55E-294C-32F21E021C8B}"/>
              </a:ext>
            </a:extLst>
          </p:cNvPr>
          <p:cNvSpPr>
            <a:spLocks noGrp="1"/>
          </p:cNvSpPr>
          <p:nvPr>
            <p:ph type="sldNum" sz="quarter" idx="12"/>
          </p:nvPr>
        </p:nvSpPr>
        <p:spPr/>
        <p:txBody>
          <a:bodyPr/>
          <a:lstStyle/>
          <a:p>
            <a:fld id="{9D4D69B6-06BC-4A6F-80BE-52A7C45E4735}" type="slidenum">
              <a:rPr lang="ru-RU" smtClean="0"/>
              <a:t>‹#›</a:t>
            </a:fld>
            <a:endParaRPr lang="ru-RU"/>
          </a:p>
        </p:txBody>
      </p:sp>
    </p:spTree>
    <p:extLst>
      <p:ext uri="{BB962C8B-B14F-4D97-AF65-F5344CB8AC3E}">
        <p14:creationId xmlns:p14="http://schemas.microsoft.com/office/powerpoint/2010/main" val="2900332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BA1E694-82CC-6A3E-1769-2FFBEE394662}"/>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2AEAB33E-BBE5-4DF2-3098-F7F1239100E7}"/>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45A1DA2C-E903-B795-2824-3B93934D89DF}"/>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25D3DED4-0909-1099-08F4-E005023C19A2}"/>
              </a:ext>
            </a:extLst>
          </p:cNvPr>
          <p:cNvSpPr>
            <a:spLocks noGrp="1"/>
          </p:cNvSpPr>
          <p:nvPr>
            <p:ph type="dt" sz="half" idx="10"/>
          </p:nvPr>
        </p:nvSpPr>
        <p:spPr/>
        <p:txBody>
          <a:bodyPr/>
          <a:lstStyle/>
          <a:p>
            <a:fld id="{9E7D5120-2604-47E0-8CFE-2C3BAB1A63EB}" type="datetimeFigureOut">
              <a:rPr lang="ru-RU" smtClean="0"/>
              <a:t>29.11.2023</a:t>
            </a:fld>
            <a:endParaRPr lang="ru-RU"/>
          </a:p>
        </p:txBody>
      </p:sp>
      <p:sp>
        <p:nvSpPr>
          <p:cNvPr id="6" name="Нижний колонтитул 5">
            <a:extLst>
              <a:ext uri="{FF2B5EF4-FFF2-40B4-BE49-F238E27FC236}">
                <a16:creationId xmlns:a16="http://schemas.microsoft.com/office/drawing/2014/main" id="{E265CD67-96C5-15FF-7CD9-3C547CE802E5}"/>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9C0F17B-A406-0291-3BAD-18A5C40386B7}"/>
              </a:ext>
            </a:extLst>
          </p:cNvPr>
          <p:cNvSpPr>
            <a:spLocks noGrp="1"/>
          </p:cNvSpPr>
          <p:nvPr>
            <p:ph type="sldNum" sz="quarter" idx="12"/>
          </p:nvPr>
        </p:nvSpPr>
        <p:spPr/>
        <p:txBody>
          <a:bodyPr/>
          <a:lstStyle/>
          <a:p>
            <a:fld id="{9D4D69B6-06BC-4A6F-80BE-52A7C45E4735}" type="slidenum">
              <a:rPr lang="ru-RU" smtClean="0"/>
              <a:t>‹#›</a:t>
            </a:fld>
            <a:endParaRPr lang="ru-RU"/>
          </a:p>
        </p:txBody>
      </p:sp>
    </p:spTree>
    <p:extLst>
      <p:ext uri="{BB962C8B-B14F-4D97-AF65-F5344CB8AC3E}">
        <p14:creationId xmlns:p14="http://schemas.microsoft.com/office/powerpoint/2010/main" val="34299735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F708273-DCB8-1DBA-227C-103D4CC41692}"/>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8FC62E56-164A-9FE6-06EE-270CAEB94A6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97D8BC39-B40A-BED1-5FD0-63E4F31068CC}"/>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956DCCE4-C965-DDE9-C5A5-DC1F7216EC6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35E44E99-1E99-0A79-3639-53D45DCFF949}"/>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A1ED8A8F-FDA4-F56C-F2CA-F629C83DEC8A}"/>
              </a:ext>
            </a:extLst>
          </p:cNvPr>
          <p:cNvSpPr>
            <a:spLocks noGrp="1"/>
          </p:cNvSpPr>
          <p:nvPr>
            <p:ph type="dt" sz="half" idx="10"/>
          </p:nvPr>
        </p:nvSpPr>
        <p:spPr/>
        <p:txBody>
          <a:bodyPr/>
          <a:lstStyle/>
          <a:p>
            <a:fld id="{9E7D5120-2604-47E0-8CFE-2C3BAB1A63EB}" type="datetimeFigureOut">
              <a:rPr lang="ru-RU" smtClean="0"/>
              <a:t>29.11.2023</a:t>
            </a:fld>
            <a:endParaRPr lang="ru-RU"/>
          </a:p>
        </p:txBody>
      </p:sp>
      <p:sp>
        <p:nvSpPr>
          <p:cNvPr id="8" name="Нижний колонтитул 7">
            <a:extLst>
              <a:ext uri="{FF2B5EF4-FFF2-40B4-BE49-F238E27FC236}">
                <a16:creationId xmlns:a16="http://schemas.microsoft.com/office/drawing/2014/main" id="{54C28F62-A3A0-3D62-1CB6-452906C9C7CA}"/>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5C768B3D-04C8-C093-23D5-1ECEACE5206C}"/>
              </a:ext>
            </a:extLst>
          </p:cNvPr>
          <p:cNvSpPr>
            <a:spLocks noGrp="1"/>
          </p:cNvSpPr>
          <p:nvPr>
            <p:ph type="sldNum" sz="quarter" idx="12"/>
          </p:nvPr>
        </p:nvSpPr>
        <p:spPr/>
        <p:txBody>
          <a:bodyPr/>
          <a:lstStyle/>
          <a:p>
            <a:fld id="{9D4D69B6-06BC-4A6F-80BE-52A7C45E4735}" type="slidenum">
              <a:rPr lang="ru-RU" smtClean="0"/>
              <a:t>‹#›</a:t>
            </a:fld>
            <a:endParaRPr lang="ru-RU"/>
          </a:p>
        </p:txBody>
      </p:sp>
    </p:spTree>
    <p:extLst>
      <p:ext uri="{BB962C8B-B14F-4D97-AF65-F5344CB8AC3E}">
        <p14:creationId xmlns:p14="http://schemas.microsoft.com/office/powerpoint/2010/main" val="1074379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E5814EE-DA3D-5D94-8816-B63266A97C44}"/>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1AF8BD41-C53D-BCF1-3641-A6169DBCDC66}"/>
              </a:ext>
            </a:extLst>
          </p:cNvPr>
          <p:cNvSpPr>
            <a:spLocks noGrp="1"/>
          </p:cNvSpPr>
          <p:nvPr>
            <p:ph type="dt" sz="half" idx="10"/>
          </p:nvPr>
        </p:nvSpPr>
        <p:spPr/>
        <p:txBody>
          <a:bodyPr/>
          <a:lstStyle/>
          <a:p>
            <a:fld id="{9E7D5120-2604-47E0-8CFE-2C3BAB1A63EB}" type="datetimeFigureOut">
              <a:rPr lang="ru-RU" smtClean="0"/>
              <a:t>29.11.2023</a:t>
            </a:fld>
            <a:endParaRPr lang="ru-RU"/>
          </a:p>
        </p:txBody>
      </p:sp>
      <p:sp>
        <p:nvSpPr>
          <p:cNvPr id="4" name="Нижний колонтитул 3">
            <a:extLst>
              <a:ext uri="{FF2B5EF4-FFF2-40B4-BE49-F238E27FC236}">
                <a16:creationId xmlns:a16="http://schemas.microsoft.com/office/drawing/2014/main" id="{63B376A2-026E-60F7-A10F-C94B6D0E3603}"/>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2ABE7874-5E1F-FA7D-5388-B2EBEE8390C4}"/>
              </a:ext>
            </a:extLst>
          </p:cNvPr>
          <p:cNvSpPr>
            <a:spLocks noGrp="1"/>
          </p:cNvSpPr>
          <p:nvPr>
            <p:ph type="sldNum" sz="quarter" idx="12"/>
          </p:nvPr>
        </p:nvSpPr>
        <p:spPr/>
        <p:txBody>
          <a:bodyPr/>
          <a:lstStyle/>
          <a:p>
            <a:fld id="{9D4D69B6-06BC-4A6F-80BE-52A7C45E4735}" type="slidenum">
              <a:rPr lang="ru-RU" smtClean="0"/>
              <a:t>‹#›</a:t>
            </a:fld>
            <a:endParaRPr lang="ru-RU"/>
          </a:p>
        </p:txBody>
      </p:sp>
    </p:spTree>
    <p:extLst>
      <p:ext uri="{BB962C8B-B14F-4D97-AF65-F5344CB8AC3E}">
        <p14:creationId xmlns:p14="http://schemas.microsoft.com/office/powerpoint/2010/main" val="601285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59DEA764-B7CC-EDD1-23CE-C2B604BBDF6E}"/>
              </a:ext>
            </a:extLst>
          </p:cNvPr>
          <p:cNvSpPr>
            <a:spLocks noGrp="1"/>
          </p:cNvSpPr>
          <p:nvPr>
            <p:ph type="dt" sz="half" idx="10"/>
          </p:nvPr>
        </p:nvSpPr>
        <p:spPr/>
        <p:txBody>
          <a:bodyPr/>
          <a:lstStyle/>
          <a:p>
            <a:fld id="{9E7D5120-2604-47E0-8CFE-2C3BAB1A63EB}" type="datetimeFigureOut">
              <a:rPr lang="ru-RU" smtClean="0"/>
              <a:t>29.11.2023</a:t>
            </a:fld>
            <a:endParaRPr lang="ru-RU"/>
          </a:p>
        </p:txBody>
      </p:sp>
      <p:sp>
        <p:nvSpPr>
          <p:cNvPr id="3" name="Нижний колонтитул 2">
            <a:extLst>
              <a:ext uri="{FF2B5EF4-FFF2-40B4-BE49-F238E27FC236}">
                <a16:creationId xmlns:a16="http://schemas.microsoft.com/office/drawing/2014/main" id="{8FD813C8-D712-3D74-0934-4F1F96E10A40}"/>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C3D92138-F41C-ACE7-49CE-4A92E125A38D}"/>
              </a:ext>
            </a:extLst>
          </p:cNvPr>
          <p:cNvSpPr>
            <a:spLocks noGrp="1"/>
          </p:cNvSpPr>
          <p:nvPr>
            <p:ph type="sldNum" sz="quarter" idx="12"/>
          </p:nvPr>
        </p:nvSpPr>
        <p:spPr/>
        <p:txBody>
          <a:bodyPr/>
          <a:lstStyle/>
          <a:p>
            <a:fld id="{9D4D69B6-06BC-4A6F-80BE-52A7C45E4735}" type="slidenum">
              <a:rPr lang="ru-RU" smtClean="0"/>
              <a:t>‹#›</a:t>
            </a:fld>
            <a:endParaRPr lang="ru-RU"/>
          </a:p>
        </p:txBody>
      </p:sp>
    </p:spTree>
    <p:extLst>
      <p:ext uri="{BB962C8B-B14F-4D97-AF65-F5344CB8AC3E}">
        <p14:creationId xmlns:p14="http://schemas.microsoft.com/office/powerpoint/2010/main" val="2107916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DE4652-0883-9E3D-FD37-2B669C56E70B}"/>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72977891-6B1C-94FC-43F5-7640D581CB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3154390D-EC5D-8EE7-A5FA-9C703FBA60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932801A3-9605-CA49-BA3E-61B30C1ED194}"/>
              </a:ext>
            </a:extLst>
          </p:cNvPr>
          <p:cNvSpPr>
            <a:spLocks noGrp="1"/>
          </p:cNvSpPr>
          <p:nvPr>
            <p:ph type="dt" sz="half" idx="10"/>
          </p:nvPr>
        </p:nvSpPr>
        <p:spPr/>
        <p:txBody>
          <a:bodyPr/>
          <a:lstStyle/>
          <a:p>
            <a:fld id="{9E7D5120-2604-47E0-8CFE-2C3BAB1A63EB}" type="datetimeFigureOut">
              <a:rPr lang="ru-RU" smtClean="0"/>
              <a:t>29.11.2023</a:t>
            </a:fld>
            <a:endParaRPr lang="ru-RU"/>
          </a:p>
        </p:txBody>
      </p:sp>
      <p:sp>
        <p:nvSpPr>
          <p:cNvPr id="6" name="Нижний колонтитул 5">
            <a:extLst>
              <a:ext uri="{FF2B5EF4-FFF2-40B4-BE49-F238E27FC236}">
                <a16:creationId xmlns:a16="http://schemas.microsoft.com/office/drawing/2014/main" id="{B39E47C6-878D-9D1E-D71A-40F58E95849B}"/>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521454B9-A6E4-2EB0-721B-D4C2BBAB4D5D}"/>
              </a:ext>
            </a:extLst>
          </p:cNvPr>
          <p:cNvSpPr>
            <a:spLocks noGrp="1"/>
          </p:cNvSpPr>
          <p:nvPr>
            <p:ph type="sldNum" sz="quarter" idx="12"/>
          </p:nvPr>
        </p:nvSpPr>
        <p:spPr/>
        <p:txBody>
          <a:bodyPr/>
          <a:lstStyle/>
          <a:p>
            <a:fld id="{9D4D69B6-06BC-4A6F-80BE-52A7C45E4735}" type="slidenum">
              <a:rPr lang="ru-RU" smtClean="0"/>
              <a:t>‹#›</a:t>
            </a:fld>
            <a:endParaRPr lang="ru-RU"/>
          </a:p>
        </p:txBody>
      </p:sp>
    </p:spTree>
    <p:extLst>
      <p:ext uri="{BB962C8B-B14F-4D97-AF65-F5344CB8AC3E}">
        <p14:creationId xmlns:p14="http://schemas.microsoft.com/office/powerpoint/2010/main" val="681287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AC459B1-C2C5-4AA0-29E3-E654807D18B5}"/>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BB5FCDC1-1593-9D1E-62C5-B72D8B5584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EBD5263C-3C9A-FB70-B49F-74A82AA706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95F684CB-6871-C723-2C77-BA512F2A026D}"/>
              </a:ext>
            </a:extLst>
          </p:cNvPr>
          <p:cNvSpPr>
            <a:spLocks noGrp="1"/>
          </p:cNvSpPr>
          <p:nvPr>
            <p:ph type="dt" sz="half" idx="10"/>
          </p:nvPr>
        </p:nvSpPr>
        <p:spPr/>
        <p:txBody>
          <a:bodyPr/>
          <a:lstStyle/>
          <a:p>
            <a:fld id="{9E7D5120-2604-47E0-8CFE-2C3BAB1A63EB}" type="datetimeFigureOut">
              <a:rPr lang="ru-RU" smtClean="0"/>
              <a:t>29.11.2023</a:t>
            </a:fld>
            <a:endParaRPr lang="ru-RU"/>
          </a:p>
        </p:txBody>
      </p:sp>
      <p:sp>
        <p:nvSpPr>
          <p:cNvPr id="6" name="Нижний колонтитул 5">
            <a:extLst>
              <a:ext uri="{FF2B5EF4-FFF2-40B4-BE49-F238E27FC236}">
                <a16:creationId xmlns:a16="http://schemas.microsoft.com/office/drawing/2014/main" id="{98720D9C-4F4F-1AA0-5B3A-B1A35E855FFC}"/>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E2B9DCED-7A4E-F82D-3B6B-BE5D93805E80}"/>
              </a:ext>
            </a:extLst>
          </p:cNvPr>
          <p:cNvSpPr>
            <a:spLocks noGrp="1"/>
          </p:cNvSpPr>
          <p:nvPr>
            <p:ph type="sldNum" sz="quarter" idx="12"/>
          </p:nvPr>
        </p:nvSpPr>
        <p:spPr/>
        <p:txBody>
          <a:bodyPr/>
          <a:lstStyle/>
          <a:p>
            <a:fld id="{9D4D69B6-06BC-4A6F-80BE-52A7C45E4735}" type="slidenum">
              <a:rPr lang="ru-RU" smtClean="0"/>
              <a:t>‹#›</a:t>
            </a:fld>
            <a:endParaRPr lang="ru-RU"/>
          </a:p>
        </p:txBody>
      </p:sp>
    </p:spTree>
    <p:extLst>
      <p:ext uri="{BB962C8B-B14F-4D97-AF65-F5344CB8AC3E}">
        <p14:creationId xmlns:p14="http://schemas.microsoft.com/office/powerpoint/2010/main" val="1097644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946E691-A997-BECD-BC55-099040215A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593541A6-C789-66E5-5A2E-3746C105CA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D538B9C-88BC-FBA1-E298-5D66FE39A9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7D5120-2604-47E0-8CFE-2C3BAB1A63EB}" type="datetimeFigureOut">
              <a:rPr lang="ru-RU" smtClean="0"/>
              <a:t>29.11.2023</a:t>
            </a:fld>
            <a:endParaRPr lang="ru-RU"/>
          </a:p>
        </p:txBody>
      </p:sp>
      <p:sp>
        <p:nvSpPr>
          <p:cNvPr id="5" name="Нижний колонтитул 4">
            <a:extLst>
              <a:ext uri="{FF2B5EF4-FFF2-40B4-BE49-F238E27FC236}">
                <a16:creationId xmlns:a16="http://schemas.microsoft.com/office/drawing/2014/main" id="{69ED0DCF-2C3D-D95D-281B-A44757F645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32CA9237-CE4B-B64A-B888-BBAF1CBABA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4D69B6-06BC-4A6F-80BE-52A7C45E4735}" type="slidenum">
              <a:rPr lang="ru-RU" smtClean="0"/>
              <a:t>‹#›</a:t>
            </a:fld>
            <a:endParaRPr lang="ru-RU"/>
          </a:p>
        </p:txBody>
      </p:sp>
    </p:spTree>
    <p:extLst>
      <p:ext uri="{BB962C8B-B14F-4D97-AF65-F5344CB8AC3E}">
        <p14:creationId xmlns:p14="http://schemas.microsoft.com/office/powerpoint/2010/main" val="3032096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44F2B48C-C88D-A12E-D581-826234071B6E}"/>
              </a:ext>
            </a:extLst>
          </p:cNvPr>
          <p:cNvSpPr>
            <a:spLocks noGrp="1"/>
          </p:cNvSpPr>
          <p:nvPr>
            <p:ph idx="1"/>
          </p:nvPr>
        </p:nvSpPr>
        <p:spPr>
          <a:xfrm>
            <a:off x="886409" y="382556"/>
            <a:ext cx="9591870" cy="6316824"/>
          </a:xfrm>
        </p:spPr>
        <p:txBody>
          <a:bodyPr>
            <a:normAutofit fontScale="92500" lnSpcReduction="10000"/>
          </a:bodyPr>
          <a:lstStyle/>
          <a:p>
            <a:pPr marL="514350" indent="-514350">
              <a:buAutoNum type="arabicPeriod"/>
            </a:pPr>
            <a:r>
              <a:rPr lang="ru-RU" sz="2600" dirty="0">
                <a:latin typeface="Times New Roman" panose="02020603050405020304" pitchFamily="18" charset="0"/>
                <a:cs typeface="Times New Roman" panose="02020603050405020304" pitchFamily="18" charset="0"/>
              </a:rPr>
              <a:t>Какое событие в истории Франции положило конец Великой Французской революции?</a:t>
            </a:r>
          </a:p>
          <a:p>
            <a:pPr marL="514350" indent="-514350">
              <a:buAutoNum type="arabicPeriod"/>
            </a:pPr>
            <a:r>
              <a:rPr lang="ru-RU" sz="2600" dirty="0">
                <a:latin typeface="Times New Roman" panose="02020603050405020304" pitchFamily="18" charset="0"/>
                <a:cs typeface="Times New Roman" panose="02020603050405020304" pitchFamily="18" charset="0"/>
              </a:rPr>
              <a:t>Назовите причины похода Наполеона Б.  В Россию</a:t>
            </a:r>
          </a:p>
          <a:p>
            <a:pPr marL="514350" indent="-514350">
              <a:buAutoNum type="arabicPeriod"/>
            </a:pPr>
            <a:r>
              <a:rPr lang="ru-RU" sz="2600" dirty="0">
                <a:latin typeface="Times New Roman" panose="02020603050405020304" pitchFamily="18" charset="0"/>
                <a:cs typeface="Times New Roman" panose="02020603050405020304" pitchFamily="18" charset="0"/>
              </a:rPr>
              <a:t>В каком году проходил Венский конгресс?</a:t>
            </a:r>
          </a:p>
          <a:p>
            <a:pPr marL="514350" indent="-514350">
              <a:buAutoNum type="arabicPeriod"/>
            </a:pPr>
            <a:r>
              <a:rPr lang="ru-RU" sz="2600" dirty="0">
                <a:latin typeface="Times New Roman" panose="02020603050405020304" pitchFamily="18" charset="0"/>
                <a:cs typeface="Times New Roman" panose="02020603050405020304" pitchFamily="18" charset="0"/>
              </a:rPr>
              <a:t>Какие страны входили в Священный союз?</a:t>
            </a:r>
          </a:p>
          <a:p>
            <a:pPr marL="514350" indent="-514350">
              <a:buAutoNum type="arabicPeriod"/>
            </a:pPr>
            <a:r>
              <a:rPr lang="ru-RU" sz="2600" dirty="0">
                <a:latin typeface="Times New Roman" panose="02020603050405020304" pitchFamily="18" charset="0"/>
                <a:cs typeface="Times New Roman" panose="02020603050405020304" pitchFamily="18" charset="0"/>
              </a:rPr>
              <a:t>За что выступали чартисты?</a:t>
            </a:r>
          </a:p>
          <a:p>
            <a:pPr marL="514350" indent="-514350">
              <a:buAutoNum type="arabicPeriod"/>
            </a:pPr>
            <a:r>
              <a:rPr lang="ru-RU" sz="2600" dirty="0">
                <a:latin typeface="Times New Roman" panose="02020603050405020304" pitchFamily="18" charset="0"/>
                <a:cs typeface="Times New Roman" panose="02020603050405020304" pitchFamily="18" charset="0"/>
              </a:rPr>
              <a:t>В каком году провели первую избирательную реформу ?</a:t>
            </a:r>
          </a:p>
          <a:p>
            <a:pPr marL="514350" indent="-514350">
              <a:buAutoNum type="arabicPeriod"/>
            </a:pPr>
            <a:r>
              <a:rPr lang="ru-RU" sz="2600" dirty="0">
                <a:latin typeface="Times New Roman" panose="02020603050405020304" pitchFamily="18" charset="0"/>
                <a:cs typeface="Times New Roman" panose="02020603050405020304" pitchFamily="18" charset="0"/>
              </a:rPr>
              <a:t>Годы Викторианской эпохи?</a:t>
            </a:r>
          </a:p>
          <a:p>
            <a:pPr marL="514350" indent="-514350">
              <a:buAutoNum type="arabicPeriod"/>
            </a:pPr>
            <a:r>
              <a:rPr lang="ru-RU" sz="2600" dirty="0">
                <a:latin typeface="Times New Roman" panose="02020603050405020304" pitchFamily="18" charset="0"/>
                <a:cs typeface="Times New Roman" panose="02020603050405020304" pitchFamily="18" charset="0"/>
              </a:rPr>
              <a:t>Годы правления Людовика </a:t>
            </a:r>
            <a:r>
              <a:rPr lang="en-US" sz="2600" dirty="0">
                <a:latin typeface="Times New Roman" panose="02020603050405020304" pitchFamily="18" charset="0"/>
                <a:cs typeface="Times New Roman" panose="02020603050405020304" pitchFamily="18" charset="0"/>
              </a:rPr>
              <a:t>XVIII</a:t>
            </a:r>
            <a:endParaRPr lang="ru-RU" sz="2600" dirty="0">
              <a:latin typeface="Times New Roman" panose="02020603050405020304" pitchFamily="18" charset="0"/>
              <a:cs typeface="Times New Roman" panose="02020603050405020304" pitchFamily="18" charset="0"/>
            </a:endParaRPr>
          </a:p>
          <a:p>
            <a:pPr marL="514350" indent="-514350">
              <a:buAutoNum type="arabicPeriod"/>
            </a:pPr>
            <a:r>
              <a:rPr lang="ru-RU" sz="2600" dirty="0">
                <a:latin typeface="Times New Roman" panose="02020603050405020304" pitchFamily="18" charset="0"/>
                <a:cs typeface="Times New Roman" panose="02020603050405020304" pitchFamily="18" charset="0"/>
              </a:rPr>
              <a:t>Какой режим установила Хартия 1814 года во Франции?</a:t>
            </a:r>
          </a:p>
          <a:p>
            <a:pPr marL="514350" indent="-514350">
              <a:buAutoNum type="arabicPeriod"/>
            </a:pPr>
            <a:r>
              <a:rPr lang="ru-RU" sz="2600" dirty="0">
                <a:latin typeface="Times New Roman" panose="02020603050405020304" pitchFamily="18" charset="0"/>
                <a:cs typeface="Times New Roman" panose="02020603050405020304" pitchFamily="18" charset="0"/>
              </a:rPr>
              <a:t>Причины краха июльской монархии?</a:t>
            </a:r>
          </a:p>
          <a:p>
            <a:pPr marL="514350" indent="-514350">
              <a:buAutoNum type="arabicPeriod"/>
            </a:pPr>
            <a:r>
              <a:rPr lang="ru-RU" sz="2600" dirty="0">
                <a:latin typeface="Times New Roman" panose="02020603050405020304" pitchFamily="18" charset="0"/>
                <a:cs typeface="Times New Roman" panose="02020603050405020304" pitchFamily="18" charset="0"/>
              </a:rPr>
              <a:t>Как называли европейские революции 1848-1849 </a:t>
            </a:r>
            <a:r>
              <a:rPr lang="ru-RU" sz="2600" dirty="0" err="1">
                <a:latin typeface="Times New Roman" panose="02020603050405020304" pitchFamily="18" charset="0"/>
                <a:cs typeface="Times New Roman" panose="02020603050405020304" pitchFamily="18" charset="0"/>
              </a:rPr>
              <a:t>гг</a:t>
            </a:r>
            <a:r>
              <a:rPr lang="ru-RU" sz="2600" dirty="0">
                <a:latin typeface="Times New Roman" panose="02020603050405020304" pitchFamily="18" charset="0"/>
                <a:cs typeface="Times New Roman" panose="02020603050405020304" pitchFamily="18" charset="0"/>
              </a:rPr>
              <a:t>?</a:t>
            </a:r>
          </a:p>
          <a:p>
            <a:pPr marL="514350" indent="-514350">
              <a:buAutoNum type="arabicPeriod"/>
            </a:pPr>
            <a:r>
              <a:rPr lang="ru-RU" sz="2600" dirty="0">
                <a:latin typeface="Times New Roman" panose="02020603050405020304" pitchFamily="18" charset="0"/>
                <a:cs typeface="Times New Roman" panose="02020603050405020304" pitchFamily="18" charset="0"/>
              </a:rPr>
              <a:t>Какую форму правления установила Конституция 1848 года во Франции?</a:t>
            </a:r>
          </a:p>
          <a:p>
            <a:pPr marL="514350" indent="-514350">
              <a:buAutoNum type="arabicPeriod"/>
            </a:pPr>
            <a:r>
              <a:rPr lang="ru-RU" sz="2600" dirty="0">
                <a:latin typeface="Times New Roman" panose="02020603050405020304" pitchFamily="18" charset="0"/>
                <a:cs typeface="Times New Roman" panose="02020603050405020304" pitchFamily="18" charset="0"/>
              </a:rPr>
              <a:t>Годы правления Наполеона </a:t>
            </a:r>
            <a:r>
              <a:rPr lang="en-US" sz="2600" dirty="0">
                <a:latin typeface="Times New Roman" panose="02020603050405020304" pitchFamily="18" charset="0"/>
                <a:cs typeface="Times New Roman" panose="02020603050405020304" pitchFamily="18" charset="0"/>
              </a:rPr>
              <a:t>III</a:t>
            </a:r>
            <a:endParaRPr lang="ru-RU" sz="2600" dirty="0">
              <a:latin typeface="Times New Roman" panose="02020603050405020304" pitchFamily="18" charset="0"/>
              <a:cs typeface="Times New Roman" panose="02020603050405020304" pitchFamily="18" charset="0"/>
            </a:endParaRPr>
          </a:p>
          <a:p>
            <a:pPr marL="514350" indent="-514350">
              <a:buAutoNum type="arabicPeriod"/>
            </a:pPr>
            <a:endParaRPr lang="ru-RU" dirty="0"/>
          </a:p>
          <a:p>
            <a:pPr marL="514350" indent="-514350">
              <a:buAutoNum type="arabicPeriod"/>
            </a:pPr>
            <a:endParaRPr lang="ru-RU" dirty="0"/>
          </a:p>
        </p:txBody>
      </p:sp>
    </p:spTree>
    <p:extLst>
      <p:ext uri="{BB962C8B-B14F-4D97-AF65-F5344CB8AC3E}">
        <p14:creationId xmlns:p14="http://schemas.microsoft.com/office/powerpoint/2010/main" val="1628132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a:extLst>
              <a:ext uri="{FF2B5EF4-FFF2-40B4-BE49-F238E27FC236}">
                <a16:creationId xmlns:a16="http://schemas.microsoft.com/office/drawing/2014/main" id="{57D12561-C93F-5D2E-B384-4C0793CA4FB0}"/>
              </a:ext>
            </a:extLst>
          </p:cNvPr>
          <p:cNvSpPr>
            <a:spLocks noGrp="1"/>
          </p:cNvSpPr>
          <p:nvPr>
            <p:ph type="title"/>
          </p:nvPr>
        </p:nvSpPr>
        <p:spPr/>
        <p:txBody>
          <a:bodyPr/>
          <a:lstStyle/>
          <a:p>
            <a:r>
              <a:rPr kumimoji="0" lang="ru-RU" altLang="ru-RU" sz="4400" b="1" i="0"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Франкфуртский парламент</a:t>
            </a:r>
            <a:endParaRPr lang="ru-RU" dirty="0"/>
          </a:p>
        </p:txBody>
      </p:sp>
      <p:sp>
        <p:nvSpPr>
          <p:cNvPr id="4" name="Rectangle 1">
            <a:extLst>
              <a:ext uri="{FF2B5EF4-FFF2-40B4-BE49-F238E27FC236}">
                <a16:creationId xmlns:a16="http://schemas.microsoft.com/office/drawing/2014/main" id="{FC5F3615-50A8-CAC7-0B6A-DB6B36C09830}"/>
              </a:ext>
            </a:extLst>
          </p:cNvPr>
          <p:cNvSpPr>
            <a:spLocks noGrp="1" noChangeArrowheads="1"/>
          </p:cNvSpPr>
          <p:nvPr>
            <p:ph idx="1"/>
          </p:nvPr>
        </p:nvSpPr>
        <p:spPr bwMode="auto">
          <a:xfrm>
            <a:off x="520959" y="2026403"/>
            <a:ext cx="4676192" cy="243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3200" i="0" u="none"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18 мая 1848 г. – начал свою работу</a:t>
            </a:r>
          </a:p>
          <a:p>
            <a:pPr marL="0" marR="0" lvl="0" indent="0" algn="l" defTabSz="914400" rtl="0" eaLnBrk="0" fontAlgn="base" latinLnBrk="0" hangingPunct="0">
              <a:lnSpc>
                <a:spcPct val="100000"/>
              </a:lnSpc>
              <a:spcBef>
                <a:spcPct val="0"/>
              </a:spcBef>
              <a:spcAft>
                <a:spcPct val="0"/>
              </a:spcAft>
              <a:buClrTx/>
              <a:buSzTx/>
              <a:buFontTx/>
              <a:buNone/>
              <a:tabLst/>
            </a:pPr>
            <a:endParaRPr lang="ru-RU" altLang="ru-RU" sz="3200" dirty="0">
              <a:latin typeface="Times New Roman" panose="02020603050405020304" pitchFamily="18" charset="0"/>
              <a:ea typeface="Arial Unicode MS" panose="020B0604020202020204" pitchFamily="34" charset="-128"/>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i="0" u="none" strike="noStrike" cap="none" normalizeH="0" baseline="0" dirty="0">
                <a:ln>
                  <a:noFill/>
                </a:ln>
                <a:solidFill>
                  <a:srgbClr val="0070C0"/>
                </a:solidFill>
                <a:effectLst/>
                <a:latin typeface="Times New Roman" panose="02020603050405020304" pitchFamily="18" charset="0"/>
                <a:ea typeface="Arial Unicode MS" panose="020B0604020202020204" pitchFamily="34" charset="-128"/>
                <a:cs typeface="Times New Roman" panose="02020603050405020304" pitchFamily="18" charset="0"/>
              </a:rPr>
              <a:t>Какие преобразования провёл парламент? </a:t>
            </a:r>
            <a:endParaRPr kumimoji="0" lang="ru-RU" altLang="ru-RU" i="0"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endParaRPr>
          </a:p>
        </p:txBody>
      </p:sp>
      <p:pic>
        <p:nvPicPr>
          <p:cNvPr id="6" name="Рисунок 5">
            <a:extLst>
              <a:ext uri="{FF2B5EF4-FFF2-40B4-BE49-F238E27FC236}">
                <a16:creationId xmlns:a16="http://schemas.microsoft.com/office/drawing/2014/main" id="{00329680-DFBB-A318-E2A2-9203DB158622}"/>
              </a:ext>
            </a:extLst>
          </p:cNvPr>
          <p:cNvPicPr>
            <a:picLocks noChangeAspect="1"/>
          </p:cNvPicPr>
          <p:nvPr/>
        </p:nvPicPr>
        <p:blipFill>
          <a:blip r:embed="rId2"/>
          <a:stretch>
            <a:fillRect/>
          </a:stretch>
        </p:blipFill>
        <p:spPr>
          <a:xfrm>
            <a:off x="5410669" y="1863756"/>
            <a:ext cx="5943131" cy="4415746"/>
          </a:xfrm>
          <a:prstGeom prst="rect">
            <a:avLst/>
          </a:prstGeom>
        </p:spPr>
      </p:pic>
    </p:spTree>
    <p:extLst>
      <p:ext uri="{BB962C8B-B14F-4D97-AF65-F5344CB8AC3E}">
        <p14:creationId xmlns:p14="http://schemas.microsoft.com/office/powerpoint/2010/main" val="1987359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A8947C0-FB7D-282C-DEC6-2A91C7C3D3CF}"/>
              </a:ext>
            </a:extLst>
          </p:cNvPr>
          <p:cNvSpPr>
            <a:spLocks noGrp="1"/>
          </p:cNvSpPr>
          <p:nvPr>
            <p:ph type="title"/>
          </p:nvPr>
        </p:nvSpPr>
        <p:spPr/>
        <p:txBody>
          <a:bodyPr/>
          <a:lstStyle/>
          <a:p>
            <a:r>
              <a:rPr lang="ru-RU" dirty="0"/>
              <a:t>Вильгельм </a:t>
            </a:r>
            <a:r>
              <a:rPr lang="en-US" dirty="0"/>
              <a:t>I</a:t>
            </a:r>
            <a:endParaRPr lang="ru-RU" dirty="0"/>
          </a:p>
        </p:txBody>
      </p:sp>
      <p:sp>
        <p:nvSpPr>
          <p:cNvPr id="3" name="Объект 2">
            <a:extLst>
              <a:ext uri="{FF2B5EF4-FFF2-40B4-BE49-F238E27FC236}">
                <a16:creationId xmlns:a16="http://schemas.microsoft.com/office/drawing/2014/main" id="{04EA8090-D0D9-ABC1-D4EC-B4F2FB1A0CA6}"/>
              </a:ext>
            </a:extLst>
          </p:cNvPr>
          <p:cNvSpPr>
            <a:spLocks noGrp="1"/>
          </p:cNvSpPr>
          <p:nvPr>
            <p:ph idx="1"/>
          </p:nvPr>
        </p:nvSpPr>
        <p:spPr>
          <a:xfrm>
            <a:off x="838200" y="1819469"/>
            <a:ext cx="5257800" cy="4357494"/>
          </a:xfrm>
        </p:spPr>
        <p:txBody>
          <a:bodyPr/>
          <a:lstStyle/>
          <a:p>
            <a:pPr marL="0" indent="0">
              <a:buNone/>
            </a:pPr>
            <a:r>
              <a:rPr lang="ru-RU" sz="2800" dirty="0">
                <a:effectLst/>
                <a:ea typeface="Arial Unicode MS" panose="020B0604020202020204" pitchFamily="34" charset="-128"/>
              </a:rPr>
              <a:t>« Кто хочет править Германией, должен её себе завоевать. Один только бог знает, пришло ли время такого единства.. Но Пруссии начертано стать во главе Германии, это заложено во всей нашей истории, но когда оно произойдёт? К этому идёт дело…»</a:t>
            </a:r>
            <a:endParaRPr lang="ru-RU" sz="2800" dirty="0">
              <a:effectLst/>
              <a:ea typeface="Times New Roman" panose="02020603050405020304" pitchFamily="18" charset="0"/>
            </a:endParaRPr>
          </a:p>
          <a:p>
            <a:endParaRPr lang="ru-RU" dirty="0"/>
          </a:p>
        </p:txBody>
      </p:sp>
      <p:pic>
        <p:nvPicPr>
          <p:cNvPr id="4" name="Рисунок 3">
            <a:extLst>
              <a:ext uri="{FF2B5EF4-FFF2-40B4-BE49-F238E27FC236}">
                <a16:creationId xmlns:a16="http://schemas.microsoft.com/office/drawing/2014/main" id="{309E700F-34A8-FE76-1889-15D6630DF7ED}"/>
              </a:ext>
            </a:extLst>
          </p:cNvPr>
          <p:cNvPicPr>
            <a:picLocks noChangeAspect="1"/>
          </p:cNvPicPr>
          <p:nvPr/>
        </p:nvPicPr>
        <p:blipFill>
          <a:blip r:embed="rId2"/>
          <a:stretch>
            <a:fillRect/>
          </a:stretch>
        </p:blipFill>
        <p:spPr>
          <a:xfrm>
            <a:off x="6276586" y="476250"/>
            <a:ext cx="5162550" cy="5905500"/>
          </a:xfrm>
          <a:prstGeom prst="rect">
            <a:avLst/>
          </a:prstGeom>
        </p:spPr>
      </p:pic>
    </p:spTree>
    <p:extLst>
      <p:ext uri="{BB962C8B-B14F-4D97-AF65-F5344CB8AC3E}">
        <p14:creationId xmlns:p14="http://schemas.microsoft.com/office/powerpoint/2010/main" val="1316837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3B45E6A-11C7-7597-9B78-9901B383D511}"/>
              </a:ext>
            </a:extLst>
          </p:cNvPr>
          <p:cNvSpPr>
            <a:spLocks noGrp="1"/>
          </p:cNvSpPr>
          <p:nvPr>
            <p:ph type="title"/>
          </p:nvPr>
        </p:nvSpPr>
        <p:spPr/>
        <p:txBody>
          <a:bodyPr/>
          <a:lstStyle/>
          <a:p>
            <a:r>
              <a:rPr lang="ru-RU" sz="4400" dirty="0">
                <a:effectLst/>
                <a:latin typeface="Times New Roman" panose="02020603050405020304" pitchFamily="18" charset="0"/>
                <a:ea typeface="Arial Unicode MS" panose="020B0604020202020204" pitchFamily="34" charset="-128"/>
              </a:rPr>
              <a:t>Отто фон Бисмарк.</a:t>
            </a:r>
            <a:endParaRPr lang="ru-RU" dirty="0"/>
          </a:p>
        </p:txBody>
      </p:sp>
      <p:sp>
        <p:nvSpPr>
          <p:cNvPr id="3" name="Объект 2">
            <a:extLst>
              <a:ext uri="{FF2B5EF4-FFF2-40B4-BE49-F238E27FC236}">
                <a16:creationId xmlns:a16="http://schemas.microsoft.com/office/drawing/2014/main" id="{C0AFFEA5-E633-3676-8270-47CBC0B3E591}"/>
              </a:ext>
            </a:extLst>
          </p:cNvPr>
          <p:cNvSpPr>
            <a:spLocks noGrp="1"/>
          </p:cNvSpPr>
          <p:nvPr>
            <p:ph idx="1"/>
          </p:nvPr>
        </p:nvSpPr>
        <p:spPr>
          <a:xfrm>
            <a:off x="838200" y="1912775"/>
            <a:ext cx="5170714" cy="4264187"/>
          </a:xfrm>
        </p:spPr>
        <p:txBody>
          <a:bodyPr>
            <a:normAutofit/>
          </a:bodyPr>
          <a:lstStyle/>
          <a:p>
            <a:pPr marL="0" indent="0">
              <a:buNone/>
            </a:pPr>
            <a:r>
              <a:rPr lang="ru-RU" sz="3600" dirty="0"/>
              <a:t>Канцлер Германии </a:t>
            </a:r>
          </a:p>
          <a:p>
            <a:pPr marL="0" indent="0" algn="ctr">
              <a:buNone/>
            </a:pPr>
            <a:endParaRPr lang="ru-RU" sz="3200" dirty="0"/>
          </a:p>
          <a:p>
            <a:pPr marL="0" indent="0" algn="ctr">
              <a:buNone/>
            </a:pPr>
            <a:r>
              <a:rPr lang="ru-RU" sz="2400" dirty="0"/>
              <a:t>Какими принципами руководствовался Бисмарк? </a:t>
            </a:r>
          </a:p>
          <a:p>
            <a:pPr marL="0" indent="0" algn="ctr">
              <a:buNone/>
            </a:pPr>
            <a:r>
              <a:rPr lang="ru-RU" sz="2400" dirty="0"/>
              <a:t>Первые шаги на пути объединения германии? </a:t>
            </a:r>
          </a:p>
          <a:p>
            <a:pPr marL="0" indent="0" algn="ctr">
              <a:buNone/>
            </a:pPr>
            <a:endParaRPr lang="ru-RU" sz="2400" dirty="0"/>
          </a:p>
          <a:p>
            <a:pPr marL="0" indent="0" algn="ctr">
              <a:buNone/>
            </a:pPr>
            <a:r>
              <a:rPr lang="ru-RU" sz="2400" dirty="0"/>
              <a:t>Работа с учебником стр. 145</a:t>
            </a:r>
          </a:p>
          <a:p>
            <a:pPr marL="0" indent="0">
              <a:buNone/>
            </a:pPr>
            <a:endParaRPr lang="ru-RU" sz="3600" dirty="0"/>
          </a:p>
        </p:txBody>
      </p:sp>
      <p:pic>
        <p:nvPicPr>
          <p:cNvPr id="4" name="Рисунок 3">
            <a:extLst>
              <a:ext uri="{FF2B5EF4-FFF2-40B4-BE49-F238E27FC236}">
                <a16:creationId xmlns:a16="http://schemas.microsoft.com/office/drawing/2014/main" id="{4AFB2669-6544-B1E6-02FC-C556CECC6656}"/>
              </a:ext>
            </a:extLst>
          </p:cNvPr>
          <p:cNvPicPr>
            <a:picLocks noChangeAspect="1"/>
          </p:cNvPicPr>
          <p:nvPr/>
        </p:nvPicPr>
        <p:blipFill rotWithShape="1">
          <a:blip r:embed="rId2"/>
          <a:srcRect t="9614" b="12309"/>
          <a:stretch/>
        </p:blipFill>
        <p:spPr>
          <a:xfrm>
            <a:off x="6738340" y="822423"/>
            <a:ext cx="4615460" cy="5354540"/>
          </a:xfrm>
          <a:prstGeom prst="rect">
            <a:avLst/>
          </a:prstGeom>
        </p:spPr>
      </p:pic>
    </p:spTree>
    <p:extLst>
      <p:ext uri="{BB962C8B-B14F-4D97-AF65-F5344CB8AC3E}">
        <p14:creationId xmlns:p14="http://schemas.microsoft.com/office/powerpoint/2010/main" val="639984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6A31274-B371-9997-D953-0694FE17C8E5}"/>
              </a:ext>
            </a:extLst>
          </p:cNvPr>
          <p:cNvSpPr>
            <a:spLocks noGrp="1"/>
          </p:cNvSpPr>
          <p:nvPr>
            <p:ph type="title"/>
          </p:nvPr>
        </p:nvSpPr>
        <p:spPr/>
        <p:txBody>
          <a:bodyPr/>
          <a:lstStyle/>
          <a:p>
            <a:r>
              <a:rPr lang="ru-RU" dirty="0"/>
              <a:t>Результаты политики канцлера Германии</a:t>
            </a:r>
          </a:p>
        </p:txBody>
      </p:sp>
      <p:sp>
        <p:nvSpPr>
          <p:cNvPr id="4" name="Rectangle 1">
            <a:extLst>
              <a:ext uri="{FF2B5EF4-FFF2-40B4-BE49-F238E27FC236}">
                <a16:creationId xmlns:a16="http://schemas.microsoft.com/office/drawing/2014/main" id="{665DC7D0-3605-EDE6-759E-E1B3A6921047}"/>
              </a:ext>
            </a:extLst>
          </p:cNvPr>
          <p:cNvSpPr>
            <a:spLocks noGrp="1" noChangeArrowheads="1"/>
          </p:cNvSpPr>
          <p:nvPr>
            <p:ph idx="1"/>
          </p:nvPr>
        </p:nvSpPr>
        <p:spPr bwMode="auto">
          <a:xfrm>
            <a:off x="924326" y="2140097"/>
            <a:ext cx="9525959"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3600" b="0" i="0" u="none" strike="noStrike" cap="none" normalizeH="0" baseline="0" dirty="0">
                <a:ln>
                  <a:noFill/>
                </a:ln>
                <a:solidFill>
                  <a:schemeClr val="tx1"/>
                </a:solidFill>
                <a:effectLst/>
                <a:latin typeface="Arial" panose="020B0604020202020204" pitchFamily="34" charset="0"/>
                <a:ea typeface="Arial Unicode MS" panose="020B0604020202020204" pitchFamily="34" charset="-128"/>
              </a:rPr>
              <a:t>В августе 1866 г. 22 немецких государства подписали договор с Пруссией о создании Северогерманского союза</a:t>
            </a:r>
            <a:r>
              <a:rPr kumimoji="0" lang="ru-RU" altLang="ru-RU" sz="1600" b="0" i="0" u="none" strike="noStrike" cap="none" normalizeH="0" baseline="0" dirty="0">
                <a:ln>
                  <a:noFill/>
                </a:ln>
                <a:solidFill>
                  <a:schemeClr val="tx1"/>
                </a:solidFill>
                <a:effectLst/>
                <a:latin typeface="Arial" panose="020B0604020202020204" pitchFamily="34" charset="0"/>
                <a:ea typeface="Arial Unicode MS" panose="020B0604020202020204" pitchFamily="34" charset="-128"/>
              </a:rPr>
              <a:t>.</a:t>
            </a:r>
            <a:endParaRPr kumimoji="0" lang="ru-RU" altLang="ru-RU" sz="2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26783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F11B522-3127-FFE2-6511-C36B1EC74241}"/>
              </a:ext>
            </a:extLst>
          </p:cNvPr>
          <p:cNvSpPr>
            <a:spLocks noGrp="1"/>
          </p:cNvSpPr>
          <p:nvPr>
            <p:ph type="ctrTitle"/>
          </p:nvPr>
        </p:nvSpPr>
        <p:spPr>
          <a:xfrm>
            <a:off x="755780" y="1688839"/>
            <a:ext cx="10422294" cy="2129033"/>
          </a:xfrm>
        </p:spPr>
        <p:txBody>
          <a:bodyPr>
            <a:normAutofit/>
          </a:bodyPr>
          <a:lstStyle/>
          <a:p>
            <a:r>
              <a:rPr lang="ru-RU" sz="7200" b="1" dirty="0">
                <a:latin typeface="Times New Roman" panose="02020603050405020304" pitchFamily="18" charset="0"/>
                <a:cs typeface="Times New Roman" panose="02020603050405020304" pitchFamily="18" charset="0"/>
              </a:rPr>
              <a:t>Тема: Германия на пути к единству</a:t>
            </a:r>
          </a:p>
        </p:txBody>
      </p:sp>
    </p:spTree>
    <p:extLst>
      <p:ext uri="{BB962C8B-B14F-4D97-AF65-F5344CB8AC3E}">
        <p14:creationId xmlns:p14="http://schemas.microsoft.com/office/powerpoint/2010/main" val="1424953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8654544-D5A6-0C22-CE1C-E69DB46FD0BB}"/>
              </a:ext>
            </a:extLst>
          </p:cNvPr>
          <p:cNvSpPr>
            <a:spLocks noGrp="1"/>
          </p:cNvSpPr>
          <p:nvPr>
            <p:ph type="title"/>
          </p:nvPr>
        </p:nvSpPr>
        <p:spPr/>
        <p:txBody>
          <a:bodyPr>
            <a:normAutofit/>
          </a:bodyPr>
          <a:lstStyle/>
          <a:p>
            <a:pPr algn="ctr"/>
            <a:r>
              <a:rPr kumimoji="0" lang="ru-RU" altLang="ru-RU" sz="6000" b="1" i="0"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План урока</a:t>
            </a:r>
            <a:endParaRPr lang="ru-RU" sz="6000" dirty="0">
              <a:latin typeface="Times New Roman" panose="02020603050405020304" pitchFamily="18" charset="0"/>
              <a:cs typeface="Times New Roman" panose="02020603050405020304" pitchFamily="18" charset="0"/>
            </a:endParaRPr>
          </a:p>
        </p:txBody>
      </p:sp>
      <p:sp>
        <p:nvSpPr>
          <p:cNvPr id="5" name="Объект 4">
            <a:extLst>
              <a:ext uri="{FF2B5EF4-FFF2-40B4-BE49-F238E27FC236}">
                <a16:creationId xmlns:a16="http://schemas.microsoft.com/office/drawing/2014/main" id="{759D746F-A078-83B0-7853-6D1FAFDAA975}"/>
              </a:ext>
            </a:extLst>
          </p:cNvPr>
          <p:cNvSpPr>
            <a:spLocks noGrp="1"/>
          </p:cNvSpPr>
          <p:nvPr>
            <p:ph idx="1"/>
          </p:nvPr>
        </p:nvSpPr>
        <p:spPr/>
        <p:txBody>
          <a:bodyPr/>
          <a:lstStyle/>
          <a:p>
            <a:pPr marL="0" marR="0" lvl="0" indent="228600" algn="l" defTabSz="914400" rtl="0" eaLnBrk="0" fontAlgn="base" latinLnBrk="0" hangingPunct="0">
              <a:lnSpc>
                <a:spcPct val="100000"/>
              </a:lnSpc>
              <a:spcBef>
                <a:spcPct val="0"/>
              </a:spcBef>
              <a:spcAft>
                <a:spcPct val="0"/>
              </a:spcAft>
              <a:buClrTx/>
              <a:buSzTx/>
              <a:buFontTx/>
              <a:buNone/>
              <a:tabLst/>
            </a:pPr>
            <a:r>
              <a:rPr kumimoji="0" lang="ru-RU" altLang="ru-RU" sz="3200" b="0" i="0" u="none"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1.Германский союз.</a:t>
            </a:r>
            <a:endParaRPr kumimoji="0" lang="ru-RU" altLang="ru-RU"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altLang="ru-RU" sz="3200" b="0" i="0" u="none"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2.Экономическое развитие Германии.</a:t>
            </a:r>
            <a:endParaRPr kumimoji="0" lang="ru-RU" altLang="ru-RU"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altLang="ru-RU" sz="3200" b="0" i="0" u="none"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3.Берлин, март 1848 г.</a:t>
            </a:r>
            <a:endParaRPr kumimoji="0" lang="ru-RU" altLang="ru-RU"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altLang="ru-RU" sz="3200" b="0" i="0" u="none"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4.Франкфуртский парламент.</a:t>
            </a:r>
            <a:endParaRPr kumimoji="0" lang="ru-RU" altLang="ru-RU"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altLang="ru-RU" sz="3200" b="0" i="0" u="none"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5.Вильгельм I.</a:t>
            </a:r>
            <a:endParaRPr kumimoji="0" lang="ru-RU" altLang="ru-RU"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altLang="ru-RU" sz="3200" b="0" i="0" u="none"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6.Первые шаги « железного канцлера».</a:t>
            </a:r>
            <a:endParaRPr kumimoji="0" lang="ru-RU" altLang="ru-RU"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altLang="ru-RU" sz="3200" b="0" i="0" u="none"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7.Образование Северогерманского союза</a:t>
            </a:r>
            <a:r>
              <a:rPr kumimoji="0" lang="ru-RU" altLang="ru-RU" sz="3200" b="1" i="0" u="none"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a:t>
            </a:r>
            <a:endParaRPr kumimoji="0" lang="ru-RU" altLang="ru-RU" sz="32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1198146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a:extLst>
              <a:ext uri="{FF2B5EF4-FFF2-40B4-BE49-F238E27FC236}">
                <a16:creationId xmlns:a16="http://schemas.microsoft.com/office/drawing/2014/main" id="{AAA145ED-FB16-62A8-704D-902E65110934}"/>
              </a:ext>
            </a:extLst>
          </p:cNvPr>
          <p:cNvPicPr>
            <a:picLocks noGrp="1" noChangeAspect="1"/>
          </p:cNvPicPr>
          <p:nvPr>
            <p:ph sz="half" idx="1"/>
          </p:nvPr>
        </p:nvPicPr>
        <p:blipFill>
          <a:blip r:embed="rId2"/>
          <a:stretch>
            <a:fillRect/>
          </a:stretch>
        </p:blipFill>
        <p:spPr>
          <a:xfrm>
            <a:off x="118886" y="146365"/>
            <a:ext cx="7728159" cy="5783239"/>
          </a:xfrm>
          <a:prstGeom prst="rect">
            <a:avLst/>
          </a:prstGeom>
        </p:spPr>
      </p:pic>
      <p:sp>
        <p:nvSpPr>
          <p:cNvPr id="6" name="Объект 5">
            <a:extLst>
              <a:ext uri="{FF2B5EF4-FFF2-40B4-BE49-F238E27FC236}">
                <a16:creationId xmlns:a16="http://schemas.microsoft.com/office/drawing/2014/main" id="{D10960F8-C1CA-A0CC-7917-04E26E1C923C}"/>
              </a:ext>
            </a:extLst>
          </p:cNvPr>
          <p:cNvSpPr>
            <a:spLocks noGrp="1"/>
          </p:cNvSpPr>
          <p:nvPr>
            <p:ph sz="half" idx="2"/>
          </p:nvPr>
        </p:nvSpPr>
        <p:spPr>
          <a:xfrm>
            <a:off x="7987003" y="146365"/>
            <a:ext cx="3984171" cy="5001208"/>
          </a:xfrm>
        </p:spPr>
        <p:txBody>
          <a:bodyPr>
            <a:normAutofit/>
          </a:bodyPr>
          <a:lstStyle/>
          <a:p>
            <a:pPr marL="0" indent="0">
              <a:buNone/>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marL="0" indent="0" algn="ctr">
              <a:buNone/>
            </a:pP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Для чего был создан Священный союз?</a:t>
            </a:r>
            <a:endParaRPr lang="ru-R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buNone/>
            </a:pPr>
            <a:r>
              <a:rPr lang="ru-RU" sz="1800" b="1" dirty="0">
                <a:effectLst/>
                <a:latin typeface="Times New Roman" panose="02020603050405020304" pitchFamily="18" charset="0"/>
                <a:ea typeface="Times New Roman" panose="02020603050405020304" pitchFamily="18" charset="0"/>
                <a:cs typeface="Times New Roman" panose="02020603050405020304" pitchFamily="18" charset="0"/>
              </a:rPr>
              <a:t>Как средство для сохранения старых порядков</a:t>
            </a:r>
          </a:p>
          <a:p>
            <a:pPr marL="0" indent="0" algn="ctr">
              <a:buNone/>
            </a:pPr>
            <a:endParaRPr lang="ru-RU" sz="1800" b="1"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buNone/>
            </a:pPr>
            <a:endParaRPr lang="ru-RU"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lgn="ctr">
              <a:buNone/>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Сильнейшими членами были Австрия и Пруссия, которые соперничали между собой за лидерство в едином германском союзе.</a:t>
            </a:r>
          </a:p>
          <a:p>
            <a:endParaRPr lang="ru-RU" dirty="0"/>
          </a:p>
        </p:txBody>
      </p:sp>
    </p:spTree>
    <p:extLst>
      <p:ext uri="{BB962C8B-B14F-4D97-AF65-F5344CB8AC3E}">
        <p14:creationId xmlns:p14="http://schemas.microsoft.com/office/powerpoint/2010/main" val="128890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a:extLst>
              <a:ext uri="{FF2B5EF4-FFF2-40B4-BE49-F238E27FC236}">
                <a16:creationId xmlns:a16="http://schemas.microsoft.com/office/drawing/2014/main" id="{F32E6770-053B-14F2-20B5-D3CF44CF123D}"/>
              </a:ext>
            </a:extLst>
          </p:cNvPr>
          <p:cNvPicPr>
            <a:picLocks noGrp="1" noChangeAspect="1"/>
          </p:cNvPicPr>
          <p:nvPr>
            <p:ph sz="half" idx="1"/>
          </p:nvPr>
        </p:nvPicPr>
        <p:blipFill>
          <a:blip r:embed="rId2"/>
          <a:stretch>
            <a:fillRect/>
          </a:stretch>
        </p:blipFill>
        <p:spPr>
          <a:xfrm>
            <a:off x="194387" y="205273"/>
            <a:ext cx="8289005" cy="5878286"/>
          </a:xfrm>
          <a:prstGeom prst="rect">
            <a:avLst/>
          </a:prstGeom>
        </p:spPr>
      </p:pic>
      <p:sp>
        <p:nvSpPr>
          <p:cNvPr id="6" name="Объект 5">
            <a:extLst>
              <a:ext uri="{FF2B5EF4-FFF2-40B4-BE49-F238E27FC236}">
                <a16:creationId xmlns:a16="http://schemas.microsoft.com/office/drawing/2014/main" id="{BFCA6723-47B4-2F86-64F4-F1E2F3B62278}"/>
              </a:ext>
            </a:extLst>
          </p:cNvPr>
          <p:cNvSpPr>
            <a:spLocks noGrp="1"/>
          </p:cNvSpPr>
          <p:nvPr>
            <p:ph sz="half" idx="2"/>
          </p:nvPr>
        </p:nvSpPr>
        <p:spPr>
          <a:xfrm>
            <a:off x="8836090" y="1825625"/>
            <a:ext cx="2517710" cy="1122848"/>
          </a:xfrm>
        </p:spPr>
        <p:txBody>
          <a:bodyPr/>
          <a:lstStyle/>
          <a:p>
            <a:pPr marL="0" indent="0">
              <a:buNone/>
            </a:pPr>
            <a:r>
              <a:rPr lang="ru-RU" dirty="0"/>
              <a:t>Берлин в 1815 году </a:t>
            </a:r>
          </a:p>
        </p:txBody>
      </p:sp>
    </p:spTree>
    <p:extLst>
      <p:ext uri="{BB962C8B-B14F-4D97-AF65-F5344CB8AC3E}">
        <p14:creationId xmlns:p14="http://schemas.microsoft.com/office/powerpoint/2010/main" val="600865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73087F4F-3829-DB97-D249-0485F32F5246}"/>
              </a:ext>
            </a:extLst>
          </p:cNvPr>
          <p:cNvSpPr>
            <a:spLocks noGrp="1" noChangeArrowheads="1"/>
          </p:cNvSpPr>
          <p:nvPr>
            <p:ph idx="1"/>
          </p:nvPr>
        </p:nvSpPr>
        <p:spPr bwMode="auto">
          <a:xfrm>
            <a:off x="1011676" y="870526"/>
            <a:ext cx="10342123" cy="5109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457200" algn="l"/>
              </a:tabLst>
            </a:pPr>
            <a:r>
              <a:rPr kumimoji="0" lang="ru-RU" altLang="ru-RU" sz="4800" i="0" strike="noStrike" cap="none" normalizeH="0" baseline="0" dirty="0">
                <a:ln>
                  <a:noFill/>
                </a:ln>
                <a:solidFill>
                  <a:srgbClr val="FF0000"/>
                </a:solidFill>
                <a:effectLst/>
                <a:latin typeface="Times New Roman" panose="02020603050405020304" pitchFamily="18" charset="0"/>
                <a:ea typeface="Arial Unicode MS" panose="020B0604020202020204" pitchFamily="34" charset="-128"/>
                <a:cs typeface="Times New Roman" panose="02020603050405020304" pitchFamily="18" charset="0"/>
              </a:rPr>
              <a:t>1834 г.</a:t>
            </a:r>
            <a:r>
              <a:rPr kumimoji="0" lang="ru-RU" altLang="ru-RU" sz="4800" i="0"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 создание Немецкого таможенного союза </a:t>
            </a:r>
          </a:p>
          <a:p>
            <a:pPr marL="0" marR="0" lvl="0" indent="0" algn="ctr" defTabSz="914400" rtl="0" eaLnBrk="0" fontAlgn="base" latinLnBrk="0" hangingPunct="0">
              <a:lnSpc>
                <a:spcPct val="100000"/>
              </a:lnSpc>
              <a:spcBef>
                <a:spcPct val="0"/>
              </a:spcBef>
              <a:spcAft>
                <a:spcPct val="0"/>
              </a:spcAft>
              <a:buClrTx/>
              <a:buSzTx/>
              <a:buFontTx/>
              <a:buNone/>
              <a:tabLst>
                <a:tab pos="457200" algn="l"/>
              </a:tabLst>
            </a:pPr>
            <a:r>
              <a:rPr kumimoji="0" lang="ru-RU" altLang="ru-RU" sz="4800" i="0" strike="noStrike" cap="none" normalizeH="0" baseline="0" dirty="0">
                <a:ln>
                  <a:noFill/>
                </a:ln>
                <a:solidFill>
                  <a:schemeClr val="tx1"/>
                </a:solidFill>
                <a:effectLst/>
                <a:latin typeface="Times New Roman" panose="02020603050405020304" pitchFamily="18" charset="0"/>
                <a:ea typeface="Segoe UI Emoji" panose="020B0502040204020203" pitchFamily="34" charset="0"/>
                <a:cs typeface="Times New Roman" panose="02020603050405020304" pitchFamily="18" charset="0"/>
              </a:rPr>
              <a:t>(объединил 18 государств) </a:t>
            </a:r>
          </a:p>
          <a:p>
            <a:pPr marL="0" marR="0" lvl="0" indent="0" algn="ctr" defTabSz="914400" rtl="0" eaLnBrk="0" fontAlgn="base" latinLnBrk="0" hangingPunct="0">
              <a:lnSpc>
                <a:spcPct val="100000"/>
              </a:lnSpc>
              <a:spcBef>
                <a:spcPct val="0"/>
              </a:spcBef>
              <a:spcAft>
                <a:spcPct val="0"/>
              </a:spcAft>
              <a:buClrTx/>
              <a:buSzTx/>
              <a:buFontTx/>
              <a:buNone/>
              <a:tabLst>
                <a:tab pos="457200" algn="l"/>
              </a:tabLst>
            </a:pPr>
            <a:endParaRPr lang="ru-RU" altLang="ru-RU" sz="4000" dirty="0">
              <a:latin typeface="Times New Roman" panose="02020603050405020304" pitchFamily="18" charset="0"/>
              <a:ea typeface="Segoe UI Emoji" panose="020B0502040204020203" pitchFamily="34" charset="0"/>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457200" algn="l"/>
              </a:tabLst>
            </a:pPr>
            <a:endParaRPr kumimoji="0" lang="ru-RU" altLang="ru-RU" sz="4000" i="0" strike="noStrike" cap="none" normalizeH="0" baseline="0" dirty="0">
              <a:ln>
                <a:noFill/>
              </a:ln>
              <a:solidFill>
                <a:schemeClr val="tx1"/>
              </a:solidFill>
              <a:effectLst/>
              <a:latin typeface="Times New Roman" panose="02020603050405020304" pitchFamily="18" charset="0"/>
              <a:ea typeface="Segoe UI Emoji" panose="020B0502040204020203" pitchFamily="34" charset="0"/>
              <a:cs typeface="Times New Roman" panose="02020603050405020304" pitchFamily="18" charset="0"/>
            </a:endParaRPr>
          </a:p>
          <a:p>
            <a:pPr marL="514350" lvl="0" indent="-514350">
              <a:lnSpc>
                <a:spcPct val="100000"/>
              </a:lnSpc>
              <a:buFont typeface="+mj-lt"/>
              <a:buAutoNum type="arabicPeriod"/>
            </a:pPr>
            <a:r>
              <a:rPr kumimoji="0" lang="ru-RU" altLang="ru-RU" i="0"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Уничтожены шлагбаумы</a:t>
            </a:r>
          </a:p>
          <a:p>
            <a:pPr marL="514350" indent="-514350">
              <a:lnSpc>
                <a:spcPct val="100000"/>
              </a:lnSpc>
              <a:buFont typeface="+mj-lt"/>
              <a:buAutoNum type="arabicPeriod"/>
            </a:pPr>
            <a:r>
              <a:rPr kumimoji="0" lang="ru-RU" altLang="ru-RU" i="0" strike="noStrike" cap="none" normalizeH="0" baseline="0" dirty="0">
                <a:ln>
                  <a:noFill/>
                </a:ln>
                <a:solidFill>
                  <a:schemeClr val="tx1"/>
                </a:solidFill>
                <a:effectLst/>
                <a:latin typeface="Times New Roman" panose="02020603050405020304" pitchFamily="18" charset="0"/>
                <a:ea typeface="Arial Unicode MS" panose="020B0604020202020204" pitchFamily="34" charset="-128"/>
                <a:cs typeface="Times New Roman" panose="02020603050405020304" pitchFamily="18" charset="0"/>
              </a:rPr>
              <a:t>Сняты препятствия для свободной перевозки товаров</a:t>
            </a:r>
            <a:endParaRPr kumimoji="0" lang="ru-RU" altLang="ru-RU" i="0"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ru-RU" altLang="ru-RU" i="0"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ru-RU" altLang="ru-RU"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313047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20768B3-83D0-2DDE-77C8-7C72D4F68AD0}"/>
              </a:ext>
            </a:extLst>
          </p:cNvPr>
          <p:cNvSpPr>
            <a:spLocks noGrp="1"/>
          </p:cNvSpPr>
          <p:nvPr>
            <p:ph type="title"/>
          </p:nvPr>
        </p:nvSpPr>
        <p:spPr/>
        <p:txBody>
          <a:bodyPr/>
          <a:lstStyle/>
          <a:p>
            <a:pPr algn="ctr"/>
            <a:r>
              <a:rPr lang="ru-RU" dirty="0"/>
              <a:t>Работа с учебником на странице 142</a:t>
            </a:r>
          </a:p>
        </p:txBody>
      </p:sp>
      <p:sp>
        <p:nvSpPr>
          <p:cNvPr id="3" name="Объект 2">
            <a:extLst>
              <a:ext uri="{FF2B5EF4-FFF2-40B4-BE49-F238E27FC236}">
                <a16:creationId xmlns:a16="http://schemas.microsoft.com/office/drawing/2014/main" id="{4E82F91B-E010-2B28-C011-65E90809265B}"/>
              </a:ext>
            </a:extLst>
          </p:cNvPr>
          <p:cNvSpPr>
            <a:spLocks noGrp="1"/>
          </p:cNvSpPr>
          <p:nvPr>
            <p:ph idx="1"/>
          </p:nvPr>
        </p:nvSpPr>
        <p:spPr/>
        <p:txBody>
          <a:bodyPr/>
          <a:lstStyle/>
          <a:p>
            <a:pPr marL="0" indent="0" algn="ctr">
              <a:buNone/>
            </a:pPr>
            <a:r>
              <a:rPr lang="ru-RU" sz="5400" b="1" dirty="0">
                <a:solidFill>
                  <a:srgbClr val="0070C0"/>
                </a:solidFill>
                <a:effectLst/>
                <a:latin typeface="Times New Roman" panose="02020603050405020304" pitchFamily="18" charset="0"/>
                <a:ea typeface="Arial Unicode MS" panose="020B0604020202020204" pitchFamily="34" charset="-128"/>
              </a:rPr>
              <a:t>Что подтолкнуло правительство к объединению страны?</a:t>
            </a:r>
            <a:endParaRPr lang="ru-RU" sz="5400" dirty="0">
              <a:solidFill>
                <a:srgbClr val="0070C0"/>
              </a:solidFill>
              <a:effectLst/>
              <a:latin typeface="Times New Roman" panose="02020603050405020304" pitchFamily="18" charset="0"/>
              <a:ea typeface="Times New Roman" panose="02020603050405020304" pitchFamily="18" charset="0"/>
            </a:endParaRPr>
          </a:p>
          <a:p>
            <a:endParaRPr lang="ru-RU" dirty="0"/>
          </a:p>
        </p:txBody>
      </p:sp>
    </p:spTree>
    <p:extLst>
      <p:ext uri="{BB962C8B-B14F-4D97-AF65-F5344CB8AC3E}">
        <p14:creationId xmlns:p14="http://schemas.microsoft.com/office/powerpoint/2010/main" val="5353926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8047B5F-65E8-D231-9FC8-CFD5A894A2B1}"/>
              </a:ext>
            </a:extLst>
          </p:cNvPr>
          <p:cNvSpPr>
            <a:spLocks noGrp="1"/>
          </p:cNvSpPr>
          <p:nvPr>
            <p:ph idx="1"/>
          </p:nvPr>
        </p:nvSpPr>
        <p:spPr>
          <a:xfrm>
            <a:off x="746449" y="1362269"/>
            <a:ext cx="10607351" cy="4142792"/>
          </a:xfrm>
        </p:spPr>
        <p:txBody>
          <a:bodyPr>
            <a:normAutofit/>
          </a:bodyPr>
          <a:lstStyle/>
          <a:p>
            <a:pPr marL="0" indent="0" algn="ctr">
              <a:buNone/>
            </a:pPr>
            <a:endParaRPr lang="ru-RU" sz="4800" b="1" dirty="0">
              <a:solidFill>
                <a:srgbClr val="0070C0"/>
              </a:solidFill>
              <a:effectLst/>
              <a:latin typeface="Times New Roman" panose="02020603050405020304" pitchFamily="18" charset="0"/>
              <a:ea typeface="Arial Unicode MS" panose="020B0604020202020204" pitchFamily="34" charset="-128"/>
            </a:endParaRPr>
          </a:p>
          <a:p>
            <a:pPr marL="0" indent="0" algn="ctr">
              <a:buNone/>
            </a:pPr>
            <a:r>
              <a:rPr lang="ru-RU" sz="4800" b="1" dirty="0">
                <a:solidFill>
                  <a:srgbClr val="0070C0"/>
                </a:solidFill>
                <a:effectLst/>
                <a:latin typeface="Times New Roman" panose="02020603050405020304" pitchFamily="18" charset="0"/>
                <a:ea typeface="Arial Unicode MS" panose="020B0604020202020204" pitchFamily="34" charset="-128"/>
              </a:rPr>
              <a:t>Как, на ваш взгляд, относились к идее конституционного правления  германские государи?</a:t>
            </a:r>
            <a:endParaRPr lang="ru-RU" sz="6600" dirty="0">
              <a:solidFill>
                <a:srgbClr val="0070C0"/>
              </a:solidFill>
            </a:endParaRPr>
          </a:p>
        </p:txBody>
      </p:sp>
    </p:spTree>
    <p:extLst>
      <p:ext uri="{BB962C8B-B14F-4D97-AF65-F5344CB8AC3E}">
        <p14:creationId xmlns:p14="http://schemas.microsoft.com/office/powerpoint/2010/main" val="28790489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B35DC7C-852E-E7C2-B12D-B2979C9D3A14}"/>
              </a:ext>
            </a:extLst>
          </p:cNvPr>
          <p:cNvSpPr>
            <a:spLocks noGrp="1"/>
          </p:cNvSpPr>
          <p:nvPr>
            <p:ph type="title"/>
          </p:nvPr>
        </p:nvSpPr>
        <p:spPr/>
        <p:txBody>
          <a:bodyPr>
            <a:normAutofit/>
          </a:bodyPr>
          <a:lstStyle/>
          <a:p>
            <a:pPr marL="228600" marR="0" lvl="0" indent="-228600" algn="ctr" defTabSz="914400" rtl="0" eaLnBrk="1" fontAlgn="auto" latinLnBrk="0" hangingPunct="1">
              <a:lnSpc>
                <a:spcPct val="90000"/>
              </a:lnSpc>
              <a:spcBef>
                <a:spcPts val="1000"/>
              </a:spcBef>
              <a:spcAft>
                <a:spcPts val="0"/>
              </a:spcAft>
              <a:tabLst/>
              <a:defRPr/>
            </a:pPr>
            <a:r>
              <a:rPr kumimoji="0" lang="ru-RU" sz="4000" b="0" i="0" u="none" strike="noStrike" kern="1200" cap="none" spc="0" normalizeH="0" baseline="0" noProof="0" dirty="0">
                <a:ln>
                  <a:noFill/>
                </a:ln>
                <a:solidFill>
                  <a:prstClr val="black"/>
                </a:solidFill>
                <a:effectLst/>
                <a:uLnTx/>
                <a:uFillTx/>
                <a:latin typeface="Times New Roman" panose="02020603050405020304" pitchFamily="18" charset="0"/>
                <a:ea typeface="Arial Unicode MS" panose="020B0604020202020204" pitchFamily="34" charset="-128"/>
                <a:cs typeface="+mn-cs"/>
              </a:rPr>
              <a:t>Революция в Германии ( март 1848г.) </a:t>
            </a:r>
            <a:endParaRPr lang="ru-RU" sz="6000" dirty="0"/>
          </a:p>
        </p:txBody>
      </p:sp>
      <p:sp>
        <p:nvSpPr>
          <p:cNvPr id="3" name="Объект 2">
            <a:extLst>
              <a:ext uri="{FF2B5EF4-FFF2-40B4-BE49-F238E27FC236}">
                <a16:creationId xmlns:a16="http://schemas.microsoft.com/office/drawing/2014/main" id="{F65CBE24-29E1-341A-32D7-7F67B06CED69}"/>
              </a:ext>
            </a:extLst>
          </p:cNvPr>
          <p:cNvSpPr>
            <a:spLocks noGrp="1"/>
          </p:cNvSpPr>
          <p:nvPr>
            <p:ph idx="1"/>
          </p:nvPr>
        </p:nvSpPr>
        <p:spPr/>
        <p:txBody>
          <a:bodyPr/>
          <a:lstStyle/>
          <a:p>
            <a:pPr marL="0" indent="0">
              <a:buNone/>
            </a:pPr>
            <a:r>
              <a:rPr lang="ru-RU" sz="3600" dirty="0">
                <a:effectLst/>
                <a:latin typeface="Times New Roman" panose="02020603050405020304" pitchFamily="18" charset="0"/>
                <a:ea typeface="Arial Unicode MS" panose="020B0604020202020204" pitchFamily="34" charset="-128"/>
              </a:rPr>
              <a:t>1) Что послужило началом восстания в Берлине?</a:t>
            </a:r>
            <a:endParaRPr lang="ru-RU" sz="3600" dirty="0">
              <a:effectLst/>
              <a:latin typeface="Times New Roman" panose="02020603050405020304" pitchFamily="18" charset="0"/>
              <a:ea typeface="Times New Roman" panose="02020603050405020304" pitchFamily="18" charset="0"/>
            </a:endParaRPr>
          </a:p>
          <a:p>
            <a:pPr marL="0" indent="0">
              <a:buNone/>
            </a:pPr>
            <a:r>
              <a:rPr lang="ru-RU" sz="3600" dirty="0">
                <a:effectLst/>
                <a:latin typeface="Times New Roman" panose="02020603050405020304" pitchFamily="18" charset="0"/>
                <a:ea typeface="Arial Unicode MS" panose="020B0604020202020204" pitchFamily="34" charset="-128"/>
              </a:rPr>
              <a:t>2) Как оно проходило?</a:t>
            </a:r>
            <a:endParaRPr lang="ru-RU" sz="3600" dirty="0">
              <a:effectLst/>
              <a:latin typeface="Times New Roman" panose="02020603050405020304" pitchFamily="18" charset="0"/>
              <a:ea typeface="Times New Roman" panose="02020603050405020304" pitchFamily="18" charset="0"/>
            </a:endParaRPr>
          </a:p>
          <a:p>
            <a:pPr marL="0" indent="0">
              <a:buNone/>
            </a:pPr>
            <a:r>
              <a:rPr lang="ru-RU" sz="3600" dirty="0">
                <a:effectLst/>
                <a:latin typeface="Times New Roman" panose="02020603050405020304" pitchFamily="18" charset="0"/>
                <a:ea typeface="Arial Unicode MS" panose="020B0604020202020204" pitchFamily="34" charset="-128"/>
              </a:rPr>
              <a:t>3) Чем закончилось?</a:t>
            </a:r>
            <a:endParaRPr lang="ru-RU" sz="3600" dirty="0">
              <a:effectLst/>
              <a:latin typeface="Times New Roman" panose="02020603050405020304" pitchFamily="18" charset="0"/>
              <a:ea typeface="Times New Roman" panose="02020603050405020304" pitchFamily="18" charset="0"/>
            </a:endParaRPr>
          </a:p>
          <a:p>
            <a:pPr marL="0" indent="0">
              <a:buNone/>
            </a:pPr>
            <a:r>
              <a:rPr lang="ru-RU" sz="3600" dirty="0">
                <a:effectLst/>
                <a:latin typeface="Times New Roman" panose="02020603050405020304" pitchFamily="18" charset="0"/>
                <a:ea typeface="Arial Unicode MS" panose="020B0604020202020204" pitchFamily="34" charset="-128"/>
              </a:rPr>
              <a:t>4) Что предпринял король?</a:t>
            </a:r>
            <a:endParaRPr lang="ru-RU" sz="3600" dirty="0">
              <a:effectLst/>
              <a:latin typeface="Times New Roman" panose="02020603050405020304" pitchFamily="18" charset="0"/>
              <a:ea typeface="Times New Roman" panose="02020603050405020304" pitchFamily="18" charset="0"/>
            </a:endParaRPr>
          </a:p>
          <a:p>
            <a:endParaRPr lang="ru-RU" dirty="0"/>
          </a:p>
        </p:txBody>
      </p:sp>
    </p:spTree>
    <p:extLst>
      <p:ext uri="{BB962C8B-B14F-4D97-AF65-F5344CB8AC3E}">
        <p14:creationId xmlns:p14="http://schemas.microsoft.com/office/powerpoint/2010/main" val="242739088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367</Words>
  <Application>Microsoft Office PowerPoint</Application>
  <PresentationFormat>Широкоэкранный</PresentationFormat>
  <Paragraphs>59</Paragraphs>
  <Slides>13</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13</vt:i4>
      </vt:variant>
    </vt:vector>
  </HeadingPairs>
  <TitlesOfParts>
    <vt:vector size="18" baseType="lpstr">
      <vt:lpstr>Arial</vt:lpstr>
      <vt:lpstr>Calibri</vt:lpstr>
      <vt:lpstr>Calibri Light</vt:lpstr>
      <vt:lpstr>Times New Roman</vt:lpstr>
      <vt:lpstr>Тема Office</vt:lpstr>
      <vt:lpstr>Презентация PowerPoint</vt:lpstr>
      <vt:lpstr>Тема: Германия на пути к единству</vt:lpstr>
      <vt:lpstr>План урока</vt:lpstr>
      <vt:lpstr>Презентация PowerPoint</vt:lpstr>
      <vt:lpstr>Презентация PowerPoint</vt:lpstr>
      <vt:lpstr>Презентация PowerPoint</vt:lpstr>
      <vt:lpstr>Работа с учебником на странице 142</vt:lpstr>
      <vt:lpstr>Презентация PowerPoint</vt:lpstr>
      <vt:lpstr>Революция в Германии ( март 1848г.) </vt:lpstr>
      <vt:lpstr>Франкфуртский парламент</vt:lpstr>
      <vt:lpstr>Вильгельм I</vt:lpstr>
      <vt:lpstr>Отто фон Бисмарк.</vt:lpstr>
      <vt:lpstr>Результаты политики канцлера Германии</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Камила Шихнабиева</dc:creator>
  <cp:lastModifiedBy>Камила Шихнабиева</cp:lastModifiedBy>
  <cp:revision>2</cp:revision>
  <dcterms:created xsi:type="dcterms:W3CDTF">2023-10-11T11:30:46Z</dcterms:created>
  <dcterms:modified xsi:type="dcterms:W3CDTF">2023-11-29T09:52:44Z</dcterms:modified>
</cp:coreProperties>
</file>