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8" r:id="rId4"/>
    <p:sldId id="269" r:id="rId5"/>
    <p:sldId id="267" r:id="rId6"/>
    <p:sldId id="266" r:id="rId7"/>
    <p:sldId id="270" r:id="rId8"/>
    <p:sldId id="27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049" autoAdjust="0"/>
    <p:restoredTop sz="94660"/>
  </p:normalViewPr>
  <p:slideViewPr>
    <p:cSldViewPr snapToGrid="0">
      <p:cViewPr varScale="1">
        <p:scale>
          <a:sx n="82" d="100"/>
          <a:sy n="82" d="100"/>
        </p:scale>
        <p:origin x="5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88CFAE-BE1C-42D6-A725-A7F841DCD285}" type="doc">
      <dgm:prSet loTypeId="urn:microsoft.com/office/officeart/2008/layout/AccentedPicture" loCatId="picture" qsTypeId="urn:microsoft.com/office/officeart/2005/8/quickstyle/simple1" qsCatId="simple" csTypeId="urn:microsoft.com/office/officeart/2005/8/colors/accent1_2" csCatId="accent1" phldr="1"/>
      <dgm:spPr/>
    </dgm:pt>
    <dgm:pt modelId="{A6A25A8F-F275-47E8-A1F7-A6D62F36E41B}">
      <dgm:prSet phldrT="[Текст]" custT="1"/>
      <dgm:spPr/>
      <dgm:t>
        <a:bodyPr/>
        <a:lstStyle/>
        <a:p>
          <a:endParaRPr lang="ru-RU" sz="2400" dirty="0">
            <a:solidFill>
              <a:schemeClr val="tx1"/>
            </a:solidFill>
          </a:endParaRPr>
        </a:p>
      </dgm:t>
    </dgm:pt>
    <dgm:pt modelId="{FE9DCF2D-A655-4542-A53A-8AB04F951358}" type="sibTrans" cxnId="{97D2D0F3-94FA-4603-8943-9FCC2FC3DD76}">
      <dgm:prSet/>
      <dgm:spPr>
        <a:blipFill>
          <a:blip xmlns:r="http://schemas.openxmlformats.org/officeDocument/2006/relationships" r:embed="rId1"/>
          <a:srcRect/>
          <a:stretch>
            <a:fillRect t="-20000" b="-20000"/>
          </a:stretch>
        </a:blipFill>
      </dgm:spPr>
      <dgm:t>
        <a:bodyPr/>
        <a:lstStyle/>
        <a:p>
          <a:endParaRPr lang="ru-RU"/>
        </a:p>
      </dgm:t>
    </dgm:pt>
    <dgm:pt modelId="{2E7B1158-EBAD-4072-A2BB-25C956BCF682}" type="parTrans" cxnId="{97D2D0F3-94FA-4603-8943-9FCC2FC3DD76}">
      <dgm:prSet/>
      <dgm:spPr/>
      <dgm:t>
        <a:bodyPr/>
        <a:lstStyle/>
        <a:p>
          <a:endParaRPr lang="ru-RU"/>
        </a:p>
      </dgm:t>
    </dgm:pt>
    <dgm:pt modelId="{E895A3AB-14D9-4CB8-B6FE-1B3D925839C1}" type="pres">
      <dgm:prSet presAssocID="{3388CFAE-BE1C-42D6-A725-A7F841DCD285}" presName="Name0" presStyleCnt="0">
        <dgm:presLayoutVars>
          <dgm:dir/>
        </dgm:presLayoutVars>
      </dgm:prSet>
      <dgm:spPr/>
    </dgm:pt>
    <dgm:pt modelId="{FB221B79-D59D-400E-8C7B-17C8BE18899E}" type="pres">
      <dgm:prSet presAssocID="{FE9DCF2D-A655-4542-A53A-8AB04F951358}" presName="picture_1" presStyleLbl="bgImgPlace1" presStyleIdx="0" presStyleCnt="1" custAng="394095" custScaleX="75370" custScaleY="78881" custLinFactNeighborX="30289" custLinFactNeighborY="7532"/>
      <dgm:spPr/>
    </dgm:pt>
    <dgm:pt modelId="{0F97FC90-5472-454B-875E-63557D2FB020}" type="pres">
      <dgm:prSet presAssocID="{A6A25A8F-F275-47E8-A1F7-A6D62F36E41B}" presName="text_1" presStyleLbl="node1" presStyleIdx="0" presStyleCnt="0" custScaleX="30071" custScaleY="73646" custLinFactNeighborX="-72869" custLinFactNeighborY="-502">
        <dgm:presLayoutVars>
          <dgm:bulletEnabled val="1"/>
        </dgm:presLayoutVars>
      </dgm:prSet>
      <dgm:spPr/>
    </dgm:pt>
    <dgm:pt modelId="{239A21E3-99CD-45F0-83A0-6993F49F3BFB}" type="pres">
      <dgm:prSet presAssocID="{3388CFAE-BE1C-42D6-A725-A7F841DCD285}" presName="maxNode" presStyleCnt="0"/>
      <dgm:spPr/>
    </dgm:pt>
    <dgm:pt modelId="{1C27E932-A79B-4E93-B451-35D03D391B0B}" type="pres">
      <dgm:prSet presAssocID="{3388CFAE-BE1C-42D6-A725-A7F841DCD285}" presName="Name33" presStyleCnt="0"/>
      <dgm:spPr/>
    </dgm:pt>
  </dgm:ptLst>
  <dgm:cxnLst>
    <dgm:cxn modelId="{AAF32050-6C18-40A0-A904-A33B05E55CD7}" type="presOf" srcId="{A6A25A8F-F275-47E8-A1F7-A6D62F36E41B}" destId="{0F97FC90-5472-454B-875E-63557D2FB020}" srcOrd="0" destOrd="0" presId="urn:microsoft.com/office/officeart/2008/layout/AccentedPicture"/>
    <dgm:cxn modelId="{BFAB788F-4CEC-468D-82CF-729851469C08}" type="presOf" srcId="{FE9DCF2D-A655-4542-A53A-8AB04F951358}" destId="{FB221B79-D59D-400E-8C7B-17C8BE18899E}" srcOrd="0" destOrd="0" presId="urn:microsoft.com/office/officeart/2008/layout/AccentedPicture"/>
    <dgm:cxn modelId="{CDDE9BBE-3A9D-4E8F-9B7E-DDAD19C544DA}" type="presOf" srcId="{3388CFAE-BE1C-42D6-A725-A7F841DCD285}" destId="{E895A3AB-14D9-4CB8-B6FE-1B3D925839C1}" srcOrd="0" destOrd="0" presId="urn:microsoft.com/office/officeart/2008/layout/AccentedPicture"/>
    <dgm:cxn modelId="{97D2D0F3-94FA-4603-8943-9FCC2FC3DD76}" srcId="{3388CFAE-BE1C-42D6-A725-A7F841DCD285}" destId="{A6A25A8F-F275-47E8-A1F7-A6D62F36E41B}" srcOrd="0" destOrd="0" parTransId="{2E7B1158-EBAD-4072-A2BB-25C956BCF682}" sibTransId="{FE9DCF2D-A655-4542-A53A-8AB04F951358}"/>
    <dgm:cxn modelId="{5931DC19-6CF8-4938-B977-21D02F044F70}" type="presParOf" srcId="{E895A3AB-14D9-4CB8-B6FE-1B3D925839C1}" destId="{FB221B79-D59D-400E-8C7B-17C8BE18899E}" srcOrd="0" destOrd="0" presId="urn:microsoft.com/office/officeart/2008/layout/AccentedPicture"/>
    <dgm:cxn modelId="{D93DB5DD-09F4-4BC7-BD77-FE9AD7EADF0A}" type="presParOf" srcId="{E895A3AB-14D9-4CB8-B6FE-1B3D925839C1}" destId="{0F97FC90-5472-454B-875E-63557D2FB020}" srcOrd="1" destOrd="0" presId="urn:microsoft.com/office/officeart/2008/layout/AccentedPicture"/>
    <dgm:cxn modelId="{E1435876-179F-4D3F-958B-F9DC191910DF}" type="presParOf" srcId="{E895A3AB-14D9-4CB8-B6FE-1B3D925839C1}" destId="{239A21E3-99CD-45F0-83A0-6993F49F3BFB}" srcOrd="2" destOrd="0" presId="urn:microsoft.com/office/officeart/2008/layout/AccentedPicture"/>
    <dgm:cxn modelId="{EA9FA17E-5B7D-4FF4-A66A-41DED54113A6}" type="presParOf" srcId="{239A21E3-99CD-45F0-83A0-6993F49F3BFB}" destId="{1C27E932-A79B-4E93-B451-35D03D391B0B}" srcOrd="0" destOrd="0" presId="urn:microsoft.com/office/officeart/2008/layout/AccentedPictur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221B79-D59D-400E-8C7B-17C8BE18899E}">
      <dsp:nvSpPr>
        <dsp:cNvPr id="0" name=""/>
        <dsp:cNvSpPr/>
      </dsp:nvSpPr>
      <dsp:spPr>
        <a:xfrm rot="394095">
          <a:off x="1340155" y="519176"/>
          <a:ext cx="1829911" cy="2442799"/>
        </a:xfrm>
        <a:prstGeom prst="roundRect">
          <a:avLst/>
        </a:prstGeom>
        <a:blipFill>
          <a:blip xmlns:r="http://schemas.openxmlformats.org/officeDocument/2006/relationships" r:embed="rId1"/>
          <a:srcRect/>
          <a:stretch>
            <a:fillRect t="-20000" b="-2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F97FC90-5472-454B-875E-63557D2FB020}">
      <dsp:nvSpPr>
        <dsp:cNvPr id="0" name=""/>
        <dsp:cNvSpPr/>
      </dsp:nvSpPr>
      <dsp:spPr>
        <a:xfrm>
          <a:off x="0" y="1433155"/>
          <a:ext cx="562173" cy="136840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400" kern="1200" dirty="0">
            <a:solidFill>
              <a:schemeClr val="tx1"/>
            </a:solidFill>
          </a:endParaRPr>
        </a:p>
      </dsp:txBody>
      <dsp:txXfrm>
        <a:off x="0" y="1433155"/>
        <a:ext cx="562173" cy="13684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ccentedPicture">
  <dgm:title val=""/>
  <dgm:desc val=""/>
  <dgm:catLst>
    <dgm:cat type="picture" pri="1000"/>
    <dgm:cat type="picture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</dgm:varLst>
    <dgm:alg type="composite"/>
    <dgm:shape xmlns:r="http://schemas.openxmlformats.org/officeDocument/2006/relationships" r:blip="">
      <dgm:adjLst/>
    </dgm:shape>
    <dgm:choose name="Name1">
      <dgm:if name="Name2" axis="ch" ptType="node" func="cnt" op="lte" val="1">
        <dgm:constrLst>
          <dgm:constr type="h" for="ch" forName="picture_1" refType="h"/>
          <dgm:constr type="w" for="ch" forName="picture_1" refType="h" refFor="ch" refForName="picture_1" op="equ" fact="0.784"/>
          <dgm:constr type="l" for="ch" forName="picture_1"/>
          <dgm:constr type="t" for="ch" forName="picture_1"/>
          <dgm:constr type="w" for="ch" forName="text_1" refType="w" refFor="ch" refForName="picture_1" fact="0.77"/>
          <dgm:constr type="h" for="ch" forName="text_1" refType="h" refFor="ch" refForName="picture_1" fact="0.6"/>
          <dgm:constr type="l" for="ch" forName="text_1" refType="w" refFor="ch" refForName="picture_1" fact="0.04"/>
          <dgm:constr type="t" for="ch" forName="text_1" refType="h" refFor="ch" refForName="picture_1" fact="0.4"/>
        </dgm:constrLst>
      </dgm:if>
      <dgm:if name="Name3" axis="ch" ptType="node" func="cnt" op="lte" val="5">
        <dgm:choose name="Name4">
          <dgm:if name="Name5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6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if>
      <dgm:else name="Name7">
        <dgm:choose name="Name8">
          <dgm:if name="Name9" func="var" arg="dir" op="equ" val="norm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l" for="ch" forName="picture_1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l" for="ch" forName="text_1" refType="w" refFor="ch" refForName="picture_1" fact="0.04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r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l" for="ch" forName="maxNode" refType="r" refFor="ch" refForName="picture_1"/>
              <dgm:constr type="lOff" for="ch" forName="maxNode" refType="h" refFor="des" refForName="pair" fact="0.5"/>
              <dgm:constr type="r" for="ch" forName="maxNode" refType="w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if>
          <dgm:else name="Name10">
            <dgm:constrLst>
              <dgm:constr type="h" for="ch" forName="picture_1" refType="h" fact="0.909"/>
              <dgm:constr type="w" for="ch" forName="picture_1" refType="h" refFor="ch" refForName="picture_1" op="equ" fact="0.784"/>
              <dgm:constr type="r" for="ch" forName="picture_1" refType="w"/>
              <dgm:constr type="t" for="ch" forName="picture_1" refType="h" refFor="ch" refForName="picture_1" fact="0.05"/>
              <dgm:constr type="w" for="ch" forName="picture_1" refType="w" op="lte" fact="0.588"/>
              <dgm:constr type="w" for="ch" forName="text_1" refType="w" refFor="ch" refForName="picture_1" fact="0.77"/>
              <dgm:constr type="h" for="ch" forName="text_1" refType="h" refFor="ch" refForName="picture_1" fact="0.6"/>
              <dgm:constr type="r" for="ch" forName="text_1" refType="w"/>
              <dgm:constr type="t" for="ch" forName="text_1" refType="h" refFor="ch" refForName="picture_1" fact="0.41"/>
              <dgm:constr type="w" for="ch" forName="linV" refType="w"/>
              <dgm:constr type="h" for="ch" forName="linV" refType="h" refFor="ch" refForName="picture_1" fact="1.1"/>
              <dgm:constr type="l" for="ch" forName="linV"/>
              <dgm:constr type="t" for="ch" forName="linV"/>
              <dgm:constr type="userC" for="des" forName="pair" refType="l" refFor="ch" refForName="picture_1"/>
              <dgm:constr type="h" for="des" forName="pair" refType="h" refFor="ch" refForName="picture_1" fact="0.27"/>
              <dgm:constr type="h" for="des" forName="spaceV" refType="h" refFor="ch" refForName="picture_1" fact="0.0486"/>
              <dgm:constr type="r" for="ch" forName="maxNode" refType="l" refFor="ch" refForName="picture_1"/>
              <dgm:constr type="rOff" for="ch" forName="maxNode" refType="h" refFor="des" refForName="pair" fact="-0.5"/>
              <dgm:constr type="l" for="ch" forName="maxNode"/>
              <dgm:constr type="t" for="ch" forName="maxNode"/>
              <dgm:constr type="h" for="ch" forName="maxNode" val="1"/>
              <dgm:constr type="userW" for="des" forName="desText" refType="w" refFor="ch" refForName="maxNode"/>
            </dgm:constrLst>
          </dgm:else>
        </dgm:choose>
      </dgm:else>
    </dgm:choose>
    <dgm:forEach name="Name11" axis="ch" ptType="sibTrans" hideLastTrans="0" cnt="1">
      <dgm:layoutNode name="picture_1" styleLbl="bgImgPlace1">
        <dgm:alg type="sp"/>
        <dgm:shape xmlns:r="http://schemas.openxmlformats.org/officeDocument/2006/relationships" type="roundRect" r:blip="" blipPhldr="1">
          <dgm:adjLst/>
        </dgm:shape>
        <dgm:presOf axis="self"/>
      </dgm:layoutNode>
    </dgm:forEach>
    <dgm:forEach name="Name12" axis="ch" ptType="node" cnt="1">
      <dgm:layoutNode name="text_1" styleLbl="node1">
        <dgm:varLst>
          <dgm:bulletEnabled val="1"/>
        </dgm:varLst>
        <dgm:choose name="Name13">
          <dgm:if name="Name14" func="var" arg="dir" op="equ" val="norm">
            <dgm:alg type="tx">
              <dgm:param type="txAnchorVert" val="b"/>
              <dgm:param type="parTxLTRAlign" val="l"/>
              <dgm:param type="shpTxLTRAlignCh" val="l"/>
              <dgm:param type="parTxRTLAlign" val="l"/>
              <dgm:param type="shpTxRTLAlignCh" val="l"/>
            </dgm:alg>
          </dgm:if>
          <dgm:else name="Name15">
            <dgm:alg type="tx">
              <dgm:param type="txAnchorVert" val="b"/>
              <dgm:param type="parTxLTRAlign" val="r"/>
              <dgm:param type="shpTxLTRAlignCh" val="r"/>
              <dgm:param type="parTxRTLAlign" val="r"/>
              <dgm:param type="shpTxRTLAlignCh" val="r"/>
            </dgm:alg>
          </dgm:else>
        </dgm:choose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primFontSz" val="65"/>
          <dgm:constr type="lMarg" refType="primFontSz" fact="0.2"/>
          <dgm:constr type="rMarg" refType="primFontSz" fact="0.2"/>
          <dgm:constr type="tMarg" refType="primFontSz" fact="0.2"/>
          <dgm:constr type="bMarg" refType="primFontSz" fact="0.2"/>
        </dgm:constrLst>
        <dgm:ruleLst>
          <dgm:rule type="primFontSz" val="5" fact="NaN" max="NaN"/>
        </dgm:ruleLst>
      </dgm:layoutNode>
    </dgm:forEach>
    <dgm:choose name="Name16">
      <dgm:if name="Name17" axis="ch" ptType="node" func="cnt" op="gte" val="2">
        <dgm:layoutNode name="linV">
          <dgm:choose name="Name18">
            <dgm:if name="Name19" func="var" arg="dir" op="equ" val="norm">
              <dgm:alg type="lin">
                <dgm:param type="linDir" val="fromT"/>
                <dgm:param type="vertAlign" val="t"/>
                <dgm:param type="fallback" val="1D"/>
                <dgm:param type="horzAlign" val="l"/>
                <dgm:param type="nodeHorzAlign" val="l"/>
              </dgm:alg>
            </dgm:if>
            <dgm:else name="Name20">
              <dgm:alg type="lin">
                <dgm:param type="linDir" val="fromT"/>
                <dgm:param type="vertAlign" val="t"/>
                <dgm:param type="fallback" val="1D"/>
                <dgm:param type="horzAlign" val="r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constrLst>
            <dgm:constr type="w" for="ch" forName="spaceV" val="1"/>
            <dgm:constr type="w" for="ch" forName="pair" refType="w" op="equ"/>
            <dgm:constr type="w" for="des" forName="desText" op="equ"/>
            <dgm:constr type="primFontSz" for="des" forName="desText" op="equ" val="65"/>
          </dgm:constrLst>
          <dgm:forEach name="Name21" axis="ch" ptType="node" st="2">
            <dgm:layoutNode name="pair">
              <dgm:alg type="composite"/>
              <dgm:shape xmlns:r="http://schemas.openxmlformats.org/officeDocument/2006/relationships" r:blip="">
                <dgm:adjLst/>
              </dgm:shape>
              <dgm:choose name="Name22">
                <dgm:if name="Name23" func="var" arg="dir" op="equ" val="norm">
                  <dgm:constrLst>
                    <dgm:constr type="userC"/>
                    <dgm:constr type="l" for="ch" forName="spaceH"/>
                    <dgm:constr type="r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l" for="ch" forName="desTextWrapper" refType="r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if>
                <dgm:else name="Name24">
                  <dgm:constrLst>
                    <dgm:constr type="userC"/>
                    <dgm:constr type="r" for="ch" forName="spaceH" refType="w"/>
                    <dgm:constr type="l" for="ch" forName="spaceH" refType="userC"/>
                    <dgm:constr type="ctrY" for="ch" forName="spaceH" refType="w" fact="0.5"/>
                    <dgm:constr type="h" for="ch" forName="spaceH" val="1"/>
                    <dgm:constr type="w" for="ch" forName="desPictures" refType="h"/>
                    <dgm:constr type="h" for="ch" forName="desPictures" refType="w" refFor="ch" refForName="desPictures" op="equ"/>
                    <dgm:constr type="ctrX" for="ch" forName="desPictures" refType="userC"/>
                    <dgm:constr type="ctrY" for="ch" forName="desPictures" refType="w" fact="0.5"/>
                    <dgm:constr type="r" for="ch" forName="desTextWrapper" refType="l" refFor="ch" refForName="desPictures"/>
                    <dgm:constr type="ctrY" for="ch" forName="desTextWrapper" refType="w" fact="0.5"/>
                    <dgm:constr type="h" for="ch" forName="desTextWrapper" refType="h"/>
                    <dgm:constr type="h" for="des" forName="desText" refType="h"/>
                  </dgm:constrLst>
                </dgm:else>
              </dgm:choose>
              <dgm:layoutNode name="spaceH">
                <dgm:alg type="sp"/>
                <dgm:shape xmlns:r="http://schemas.openxmlformats.org/officeDocument/2006/relationships" type="rect" r:blip="" hideGeom="1">
                  <dgm:adjLst/>
                </dgm:shape>
                <dgm:presOf/>
              </dgm:layoutNode>
              <dgm:layoutNode name="desPictures" styleLbl="alignImgPlace1">
                <dgm:alg type="sp"/>
                <dgm:shape xmlns:r="http://schemas.openxmlformats.org/officeDocument/2006/relationships" type="ellipse" r:blip="" blipPhldr="1">
                  <dgm:adjLst/>
                </dgm:shape>
                <dgm:presOf/>
              </dgm:layoutNode>
              <dgm:layoutNode name="desTextWrapper">
                <dgm:choose name="Name25">
                  <dgm:if name="Name26" func="var" arg="dir" op="equ" val="norm">
                    <dgm:alg type="lin">
                      <dgm:param type="horzAlign" val="l"/>
                    </dgm:alg>
                  </dgm:if>
                  <dgm:else name="Name27">
                    <dgm:alg type="lin">
                      <dgm:param type="horzAlign" val="r"/>
                    </dgm:alg>
                  </dgm:else>
                </dgm:choose>
                <dgm:layoutNode name="desText" styleLbl="revTx">
                  <dgm:varLst>
                    <dgm:bulletEnabled val="1"/>
                  </dgm:varLst>
                  <dgm:choose name="Name28">
                    <dgm:if name="Name29" func="var" arg="dir" op="equ" val="norm">
                      <dgm:alg type="tx">
                        <dgm:param type="parTxLTRAlign" val="l"/>
                        <dgm:param type="shpTxLTRAlignCh" val="l"/>
                        <dgm:param type="parTxRTLAlign" val="r"/>
                        <dgm:param type="shpTxRTLAlignCh" val="r"/>
                      </dgm:alg>
                    </dgm:if>
                    <dgm:else name="Name30">
                      <dgm:alg type="tx">
                        <dgm:param type="parTxLTRAlign" val="r"/>
                        <dgm:param type="shpTxLTRAlignCh" val="r"/>
                        <dgm:param type="parTxRTLAlign" val="r"/>
                        <dgm:param type="shpTxRTLAlignCh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onstrLst>
                    <dgm:constr type="userW"/>
                    <dgm:constr type="w" refType="userW" fact="0.1"/>
                    <dgm:constr type="lMarg" refType="primFontSz" fact="0.2"/>
                    <dgm:constr type="rMarg" refType="primFontSz" fact="0.2"/>
                    <dgm:constr type="tMarg" refType="primFontSz" fact="0.1"/>
                    <dgm:constr type="bMarg" refType="primFontSz" fact="0.1"/>
                  </dgm:constrLst>
                  <dgm:ruleLst>
                    <dgm:rule type="w" val="NaN" fact="1" max="NaN"/>
                    <dgm:rule type="primFontSz" val="5" fact="NaN" max="NaN"/>
                  </dgm:ruleLst>
                </dgm:layoutNode>
              </dgm:layoutNode>
            </dgm:layoutNode>
            <dgm:forEach name="Name31" axis="followSib" ptType="sibTrans" cnt="1">
              <dgm:layoutNode name="spaceV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forEach>
          </dgm:forEach>
        </dgm:layoutNode>
      </dgm:if>
      <dgm:else name="Name32"/>
    </dgm:choose>
    <dgm:layoutNode name="maxNode">
      <dgm:alg type="lin"/>
      <dgm:shape xmlns:r="http://schemas.openxmlformats.org/officeDocument/2006/relationships" r:blip="">
        <dgm:adjLst/>
      </dgm:shape>
      <dgm:presOf/>
      <dgm:constrLst>
        <dgm:constr type="w" for="ch"/>
        <dgm:constr type="h" for="ch"/>
      </dgm:constrLst>
      <dgm:layoutNode name="Name33">
        <dgm:alg type="sp"/>
        <dgm:shape xmlns:r="http://schemas.openxmlformats.org/officeDocument/2006/relationships" r:blip="">
          <dgm:adjLst/>
        </dgm:shape>
        <dgm:presOf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2E4297-1B8E-42A5-91DB-2681197859DC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106562-7158-4D69-9AFC-88BF35ECF8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987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106562-7158-4D69-9AFC-88BF35ECF8B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042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30286A-B684-FEFF-DC2E-D591645387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FA52824-E0F1-6A1C-39FC-32B443DA86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42519F-FF03-EE0A-34FD-743AB9F77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7CCA-161D-4437-BBBF-293E16A9BA57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DFD10A-71A6-8EE6-5188-26DA24CE9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FDFF93-4853-888B-2132-E1F67D45C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FE0DA-B461-47AD-89D0-6F318DEF3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292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5F4A0A-26C1-7625-1512-7BCF106B2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23501F5-28C6-5082-9487-33DDCFC1AB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0C3B17-42F6-EB9C-B775-65BFA21D3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7CCA-161D-4437-BBBF-293E16A9BA57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902ECA-90E2-7FC4-C399-FE5483310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0C7395-B5B8-7178-FB8D-DEA13860B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FE0DA-B461-47AD-89D0-6F318DEF3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607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FA62F34-6406-02CF-B3A2-A545BE8E4F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21A307D-BCBF-3DB3-8EE9-C4E89B5FF3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61FAD7-BD90-967C-1FA6-DD9F46866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7CCA-161D-4437-BBBF-293E16A9BA57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8B5495-977A-A564-FB43-1416B23BF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4ABCA9-A193-54FA-78FA-C6BA03858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FE0DA-B461-47AD-89D0-6F318DEF3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82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F1C0D5-6FA6-ADA0-1D8C-59857F642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BDC9B9-3C42-E096-83A7-993EFEF8CC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2CFB0F-D8DF-9F41-9BE3-AA156FDBC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7CCA-161D-4437-BBBF-293E16A9BA57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C3C1EA-CB31-31C8-F448-A761339CE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179406-4F14-07A0-5F1F-6B350C7A2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FE0DA-B461-47AD-89D0-6F318DEF3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672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5779FF-B28D-92B0-235F-57C540D6A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4625FF3-5A5C-FF0F-EE9B-CB5033F1B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60A21C-527D-6369-744C-F71B94763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7CCA-161D-4437-BBBF-293E16A9BA57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42E928-EED2-A0D7-2EC2-874991F23F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4731D9-8A94-C604-1E3B-0CF2C84CF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FE0DA-B461-47AD-89D0-6F318DEF3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7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8AF7DA-E128-CC41-D157-DF39C9DAC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E5324A-68BD-0567-CE33-540A699983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0A75291-DE63-6F96-BA52-41DFDC72DF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AB3AFB1-6815-6288-442C-7B8BD7890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7CCA-161D-4437-BBBF-293E16A9BA57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0A47FE-368F-AF5B-9F38-511B98D66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309D980-C6D8-AE7D-B063-437E4D4A1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FE0DA-B461-47AD-89D0-6F318DEF3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751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6BC6B5-2D70-84DA-92C3-F9A6931AB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6E47A91-D181-7317-0774-B4AADCF72E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D39F908-84DB-37C2-0275-D760478116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883E8D5-F8ED-6EF5-4E67-4B023457CB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3B0E94E-0C4C-2DDF-EF4A-0240453E6C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D1AE65E-EA13-56BC-DD1F-C77086B02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7CCA-161D-4437-BBBF-293E16A9BA57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F630DA5-A736-AFF3-AC8F-7346B3807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CBB199B-FF70-5482-6CEF-60EAB9CF1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FE0DA-B461-47AD-89D0-6F318DEF3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571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27FC1A-5D63-7C86-77C8-189573989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58B3F36-DB6E-D452-11F8-8B937BD0A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7CCA-161D-4437-BBBF-293E16A9BA57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314272A-927E-D1F0-061E-0CEFE980E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A6846BD-20C2-7009-8EEE-0B4147A1C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FE0DA-B461-47AD-89D0-6F318DEF3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508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0708C6B-5321-E09D-5EFF-EE1D8B85C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7CCA-161D-4437-BBBF-293E16A9BA57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B6BEA6A-AA6E-538E-747B-3B73B18101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64AD75F-6E71-3E8F-5FEB-BBFF54A65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FE0DA-B461-47AD-89D0-6F318DEF3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470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36F633-CD63-2568-9E0E-7873492A9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A26076-8713-478C-DECC-46F1BA79DD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295D9DB-F501-7871-44F8-12B8353432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8DD107C-BE3D-67E3-90B1-B1FC9E6CB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7CCA-161D-4437-BBBF-293E16A9BA57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351DA88-1526-7E30-FCF9-DC96290C6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2F83F83-B213-814F-7865-BE5B97013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FE0DA-B461-47AD-89D0-6F318DEF3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58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709B51-6E73-45F2-892F-FCB06C1898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81598A2-C81D-9CFD-7DC1-F6F1FE0525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1C61BF9-5687-1BD2-A24C-A522F007AB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24592D2-77F5-41E5-C565-A5DA90CAA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17CCA-161D-4437-BBBF-293E16A9BA57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E26DAE-936C-3E88-2C78-71CE2D24E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A66CAB-D188-9D8A-7C93-31F6D156B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FE0DA-B461-47AD-89D0-6F318DEF3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786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9E289A-7BF9-0054-C07A-3AAAE11FB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34C21C-BBBE-935D-E825-D7C495137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9B2A6B-1A17-7F39-0EF5-E0D8C6F476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17CCA-161D-4437-BBBF-293E16A9BA57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8E41C3-733C-B8B2-9470-0082EE11AB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BC078F-311C-043B-CF95-C5C5139B67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FE0DA-B461-47AD-89D0-6F318DEF3B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897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22B3D5-AB7D-1FB0-E39F-FFAB3227D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57174" y="-1589875"/>
            <a:ext cx="13545385" cy="1019967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EFB5B9-24B1-7072-A387-66FF2A553F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C697EFF-3C2E-367E-4419-868C10F7A7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A63AB6D7-32CA-75C5-9280-B40014AF61CD}"/>
              </a:ext>
            </a:extLst>
          </p:cNvPr>
          <p:cNvSpPr/>
          <p:nvPr/>
        </p:nvSpPr>
        <p:spPr>
          <a:xfrm>
            <a:off x="205274" y="2316163"/>
            <a:ext cx="11859208" cy="165576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Италия : время колониальных захватов и реформ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456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257705D3-3FFB-194D-2F5D-13A083BA3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3EDA503E-D058-6C56-4FEF-E93C72C7FE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3CE97B-9F16-9B86-A089-0E0640721A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51" t="23515" r="1990" b="5324"/>
          <a:stretch/>
        </p:blipFill>
        <p:spPr>
          <a:xfrm>
            <a:off x="0" y="0"/>
            <a:ext cx="12269755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5A8B71F-5CE9-CEA4-35F7-317F1C29E7DA}"/>
              </a:ext>
            </a:extLst>
          </p:cNvPr>
          <p:cNvSpPr/>
          <p:nvPr/>
        </p:nvSpPr>
        <p:spPr>
          <a:xfrm>
            <a:off x="0" y="0"/>
            <a:ext cx="12269755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565A46AF-D7B2-68B9-6876-0753877119C9}"/>
              </a:ext>
            </a:extLst>
          </p:cNvPr>
          <p:cNvSpPr/>
          <p:nvPr/>
        </p:nvSpPr>
        <p:spPr>
          <a:xfrm>
            <a:off x="1468016" y="230188"/>
            <a:ext cx="9255968" cy="125840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После долгих лет борьбы Италия завершила объединение территорий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2CA35C7-6430-C3F0-6A8C-C5A08FAEF2F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0168"/>
          <a:stretch/>
        </p:blipFill>
        <p:spPr>
          <a:xfrm>
            <a:off x="651587" y="1651617"/>
            <a:ext cx="10702213" cy="4805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379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AB8E4D-F8B8-4894-D6D2-F0E6F7A0F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04D225-19A5-2277-8361-F41ED4CEBB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3CE97B-9F16-9B86-A089-0E0640721A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51" t="23515" r="1990" b="5324"/>
          <a:stretch/>
        </p:blipFill>
        <p:spPr>
          <a:xfrm>
            <a:off x="0" y="0"/>
            <a:ext cx="12269755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5A8B71F-5CE9-CEA4-35F7-317F1C29E7DA}"/>
              </a:ext>
            </a:extLst>
          </p:cNvPr>
          <p:cNvSpPr/>
          <p:nvPr/>
        </p:nvSpPr>
        <p:spPr>
          <a:xfrm>
            <a:off x="0" y="0"/>
            <a:ext cx="12269755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DD3FF9A6-1BCF-2FCA-78F8-E38015800A47}"/>
              </a:ext>
            </a:extLst>
          </p:cNvPr>
          <p:cNvSpPr/>
          <p:nvPr/>
        </p:nvSpPr>
        <p:spPr>
          <a:xfrm>
            <a:off x="391886" y="1825625"/>
            <a:ext cx="10961914" cy="2587755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Работая с пунктом на странице 197, составьте схему в тетради «Конституционная монархия Италии»</a:t>
            </a:r>
          </a:p>
        </p:txBody>
      </p:sp>
    </p:spTree>
    <p:extLst>
      <p:ext uri="{BB962C8B-B14F-4D97-AF65-F5344CB8AC3E}">
        <p14:creationId xmlns:p14="http://schemas.microsoft.com/office/powerpoint/2010/main" val="1873860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05B21E-732C-C9BE-5A43-6E42DBAEA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2619E1-5BB0-CFB0-84A2-BA54F6BE7B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F5AAEC4-4FB1-A24C-4C2D-6763DD1A21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6"/>
            <a:ext cx="12192000" cy="6856107"/>
          </a:xfrm>
          <a:prstGeom prst="rect">
            <a:avLst/>
          </a:prstGeom>
        </p:spPr>
      </p:pic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A45D5BA5-B4C8-7E46-7C21-2083E4F08C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2574771"/>
              </p:ext>
            </p:extLst>
          </p:nvPr>
        </p:nvGraphicFramePr>
        <p:xfrm>
          <a:off x="8733453" y="3760237"/>
          <a:ext cx="3039447" cy="3096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7640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AB8E4D-F8B8-4894-D6D2-F0E6F7A0F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3CE97B-9F16-9B86-A089-0E0640721A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51" t="23515" r="1990" b="5324"/>
          <a:stretch/>
        </p:blipFill>
        <p:spPr>
          <a:xfrm>
            <a:off x="0" y="0"/>
            <a:ext cx="12269755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5A8B71F-5CE9-CEA4-35F7-317F1C29E7DA}"/>
              </a:ext>
            </a:extLst>
          </p:cNvPr>
          <p:cNvSpPr/>
          <p:nvPr/>
        </p:nvSpPr>
        <p:spPr>
          <a:xfrm>
            <a:off x="0" y="0"/>
            <a:ext cx="12269755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19D21B29-1B04-F761-5C6A-2DA2B1006E4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2637722"/>
              </p:ext>
            </p:extLst>
          </p:nvPr>
        </p:nvGraphicFramePr>
        <p:xfrm>
          <a:off x="273697" y="1401132"/>
          <a:ext cx="11644606" cy="24688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822303">
                  <a:extLst>
                    <a:ext uri="{9D8B030D-6E8A-4147-A177-3AD203B41FA5}">
                      <a16:colId xmlns:a16="http://schemas.microsoft.com/office/drawing/2014/main" val="1280375352"/>
                    </a:ext>
                  </a:extLst>
                </a:gridCol>
                <a:gridCol w="5822303">
                  <a:extLst>
                    <a:ext uri="{9D8B030D-6E8A-4147-A177-3AD203B41FA5}">
                      <a16:colId xmlns:a16="http://schemas.microsoft.com/office/drawing/2014/main" val="3740058382"/>
                    </a:ext>
                  </a:extLst>
                </a:gridCol>
              </a:tblGrid>
              <a:tr h="565476">
                <a:tc gridSpan="2"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Найдите ответы на вопросы о сельском хозяйстве Италии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7432534"/>
                  </a:ext>
                </a:extLst>
              </a:tr>
              <a:tr h="56547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В каких условиях жили крестьяне и бедняки?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По какому пути развивалось С.Х. Италии?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392819"/>
                  </a:ext>
                </a:extLst>
              </a:tr>
              <a:tr h="56547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Каковы результаты развития С. Х. в Италии?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/>
                        <a:t>Чей труд использовали крупные арендаторы?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50617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0803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AB8E4D-F8B8-4894-D6D2-F0E6F7A0F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04D225-19A5-2277-8361-F41ED4CEBB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3CE97B-9F16-9B86-A089-0E0640721A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51" t="23515" r="1990" b="5324"/>
          <a:stretch/>
        </p:blipFill>
        <p:spPr>
          <a:xfrm>
            <a:off x="0" y="0"/>
            <a:ext cx="12269755" cy="685800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687D1A45-B74B-F467-ADD1-966AAB68339D}"/>
              </a:ext>
            </a:extLst>
          </p:cNvPr>
          <p:cNvSpPr/>
          <p:nvPr/>
        </p:nvSpPr>
        <p:spPr>
          <a:xfrm>
            <a:off x="211410" y="873405"/>
            <a:ext cx="3728001" cy="135013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Нищие крестьяне не могут выкупать промышленные товары, что ослабляло внутренний рынок 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1790F4C7-ECCF-D080-F669-8D1DA99CD84F}"/>
              </a:ext>
            </a:extLst>
          </p:cNvPr>
          <p:cNvSpPr/>
          <p:nvPr/>
        </p:nvSpPr>
        <p:spPr>
          <a:xfrm>
            <a:off x="2840477" y="1727867"/>
            <a:ext cx="5646616" cy="3138368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Особенности процесса модернизации в Италии 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27A609D-097E-DF41-CB34-4B3D70BC34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7168" y="221039"/>
            <a:ext cx="3511600" cy="99373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7CA7385-A48F-47ED-913F-62DA285E26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8461" y="670617"/>
            <a:ext cx="4037704" cy="125621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2552B22-0ACF-D906-88F5-E1A21C574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0400" y="3209586"/>
            <a:ext cx="3511600" cy="99373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AFEC2E6-6E76-6884-3621-FC5F80A2E3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16" y="4551782"/>
            <a:ext cx="4383671" cy="124051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2BD5AF7C-1F28-B521-7D1F-06ADABAB3E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1455" y="4942396"/>
            <a:ext cx="3511600" cy="99373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84850A7-EB0B-479E-7FEA-88FB849E6630}"/>
              </a:ext>
            </a:extLst>
          </p:cNvPr>
          <p:cNvSpPr txBox="1"/>
          <p:nvPr/>
        </p:nvSpPr>
        <p:spPr>
          <a:xfrm>
            <a:off x="4846443" y="288963"/>
            <a:ext cx="2604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Промышленная буржуазия так же слаба и многочисленна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DD6B05E-9794-1D91-7B5A-A6B091DED404}"/>
              </a:ext>
            </a:extLst>
          </p:cNvPr>
          <p:cNvSpPr txBox="1"/>
          <p:nvPr/>
        </p:nvSpPr>
        <p:spPr>
          <a:xfrm>
            <a:off x="8395693" y="759387"/>
            <a:ext cx="41000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Итальянские товары не составляют</a:t>
            </a:r>
          </a:p>
          <a:p>
            <a:pPr algn="ctr"/>
            <a:r>
              <a:rPr lang="ru-RU" sz="2000" dirty="0"/>
              <a:t> конкуренцию </a:t>
            </a:r>
          </a:p>
          <a:p>
            <a:pPr algn="ctr"/>
            <a:r>
              <a:rPr lang="ru-RU" sz="2000" dirty="0"/>
              <a:t>товарам Англии и Франции</a:t>
            </a:r>
            <a:endParaRPr lang="ru-RU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39016BA-D9C6-C2A4-E5F1-E63F3DA4D066}"/>
              </a:ext>
            </a:extLst>
          </p:cNvPr>
          <p:cNvSpPr txBox="1"/>
          <p:nvPr/>
        </p:nvSpPr>
        <p:spPr>
          <a:xfrm>
            <a:off x="8680399" y="3339344"/>
            <a:ext cx="3298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Недостаток природных ресурсов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8807AB2-75E2-62C6-C4DE-28C39E786E5B}"/>
              </a:ext>
            </a:extLst>
          </p:cNvPr>
          <p:cNvSpPr txBox="1"/>
          <p:nvPr/>
        </p:nvSpPr>
        <p:spPr>
          <a:xfrm>
            <a:off x="7752060" y="5050884"/>
            <a:ext cx="28503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Политическая неустойчивость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DE5728F-258C-C31B-60AF-D448B65E1D27}"/>
              </a:ext>
            </a:extLst>
          </p:cNvPr>
          <p:cNvSpPr txBox="1"/>
          <p:nvPr/>
        </p:nvSpPr>
        <p:spPr>
          <a:xfrm>
            <a:off x="54587" y="4756542"/>
            <a:ext cx="44535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Государство берется за контроль</a:t>
            </a:r>
          </a:p>
          <a:p>
            <a:r>
              <a:rPr lang="ru-RU" sz="2400" dirty="0"/>
              <a:t> экономики</a:t>
            </a:r>
          </a:p>
        </p:txBody>
      </p:sp>
    </p:spTree>
    <p:extLst>
      <p:ext uri="{BB962C8B-B14F-4D97-AF65-F5344CB8AC3E}">
        <p14:creationId xmlns:p14="http://schemas.microsoft.com/office/powerpoint/2010/main" val="1533767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AB8E4D-F8B8-4894-D6D2-F0E6F7A0F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04D225-19A5-2277-8361-F41ED4CEBB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3CE97B-9F16-9B86-A089-0E0640721A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51" t="23515" r="1990" b="5324"/>
          <a:stretch/>
        </p:blipFill>
        <p:spPr>
          <a:xfrm>
            <a:off x="0" y="0"/>
            <a:ext cx="12269755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5A8B71F-5CE9-CEA4-35F7-317F1C29E7DA}"/>
              </a:ext>
            </a:extLst>
          </p:cNvPr>
          <p:cNvSpPr/>
          <p:nvPr/>
        </p:nvSpPr>
        <p:spPr>
          <a:xfrm>
            <a:off x="0" y="0"/>
            <a:ext cx="12269755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2DEF078-D0B2-0789-4C20-A2C4434911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161" y="0"/>
            <a:ext cx="5684520" cy="6858000"/>
          </a:xfrm>
          <a:prstGeom prst="rect">
            <a:avLst/>
          </a:prstGeom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D3455920-5A97-7126-AF34-8C29FA8F1EC6}"/>
              </a:ext>
            </a:extLst>
          </p:cNvPr>
          <p:cNvSpPr/>
          <p:nvPr/>
        </p:nvSpPr>
        <p:spPr>
          <a:xfrm>
            <a:off x="6652727" y="1690688"/>
            <a:ext cx="5383219" cy="1938748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DA1304-5B49-7409-DF34-F66C9157DB0E}"/>
              </a:ext>
            </a:extLst>
          </p:cNvPr>
          <p:cNvSpPr txBox="1"/>
          <p:nvPr/>
        </p:nvSpPr>
        <p:spPr>
          <a:xfrm>
            <a:off x="6522720" y="2062144"/>
            <a:ext cx="55568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Умберто 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Годы правления – 1878- 1900 гг.  </a:t>
            </a:r>
          </a:p>
        </p:txBody>
      </p:sp>
    </p:spTree>
    <p:extLst>
      <p:ext uri="{BB962C8B-B14F-4D97-AF65-F5344CB8AC3E}">
        <p14:creationId xmlns:p14="http://schemas.microsoft.com/office/powerpoint/2010/main" val="22025912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AB8E4D-F8B8-4894-D6D2-F0E6F7A0F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804D225-19A5-2277-8361-F41ED4CEBB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3CE97B-9F16-9B86-A089-0E0640721A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51" t="23515" r="1990" b="5324"/>
          <a:stretch/>
        </p:blipFill>
        <p:spPr>
          <a:xfrm>
            <a:off x="0" y="0"/>
            <a:ext cx="12269755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5A8B71F-5CE9-CEA4-35F7-317F1C29E7DA}"/>
              </a:ext>
            </a:extLst>
          </p:cNvPr>
          <p:cNvSpPr/>
          <p:nvPr/>
        </p:nvSpPr>
        <p:spPr>
          <a:xfrm>
            <a:off x="0" y="0"/>
            <a:ext cx="12269755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89B8A59E-08E9-3F1B-97A3-CC828AD11789}"/>
              </a:ext>
            </a:extLst>
          </p:cNvPr>
          <p:cNvSpPr/>
          <p:nvPr/>
        </p:nvSpPr>
        <p:spPr>
          <a:xfrm>
            <a:off x="625151" y="1825625"/>
            <a:ext cx="10972800" cy="1325563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Рассмотрите цели внешней политики Италии </a:t>
            </a:r>
          </a:p>
          <a:p>
            <a:pPr algn="ctr"/>
            <a:r>
              <a:rPr lang="ru-RU" sz="3600" dirty="0"/>
              <a:t>Составьте схему в тетради </a:t>
            </a:r>
          </a:p>
        </p:txBody>
      </p:sp>
    </p:spTree>
    <p:extLst>
      <p:ext uri="{BB962C8B-B14F-4D97-AF65-F5344CB8AC3E}">
        <p14:creationId xmlns:p14="http://schemas.microsoft.com/office/powerpoint/2010/main" val="6681351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138</Words>
  <Application>Microsoft Office PowerPoint</Application>
  <PresentationFormat>Широкоэкранный</PresentationFormat>
  <Paragraphs>23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Камила Шихнабиева</dc:creator>
  <cp:lastModifiedBy>Камила Шихнабиева</cp:lastModifiedBy>
  <cp:revision>3</cp:revision>
  <dcterms:created xsi:type="dcterms:W3CDTF">2023-11-08T09:29:27Z</dcterms:created>
  <dcterms:modified xsi:type="dcterms:W3CDTF">2024-03-24T11:04:11Z</dcterms:modified>
</cp:coreProperties>
</file>