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2" d="100"/>
          <a:sy n="62" d="100"/>
        </p:scale>
        <p:origin x="145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6095-87A8-400F-8CEF-0C597C6B463F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B41D3-9636-466D-982A-46E29C69F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022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6095-87A8-400F-8CEF-0C597C6B463F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B41D3-9636-466D-982A-46E29C69F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976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6095-87A8-400F-8CEF-0C597C6B463F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B41D3-9636-466D-982A-46E29C69F13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774502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6095-87A8-400F-8CEF-0C597C6B463F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B41D3-9636-466D-982A-46E29C69F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212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6095-87A8-400F-8CEF-0C597C6B463F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B41D3-9636-466D-982A-46E29C69F13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02984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6095-87A8-400F-8CEF-0C597C6B463F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B41D3-9636-466D-982A-46E29C69F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3674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6095-87A8-400F-8CEF-0C597C6B463F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B41D3-9636-466D-982A-46E29C69F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9836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6095-87A8-400F-8CEF-0C597C6B463F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B41D3-9636-466D-982A-46E29C69F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38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6095-87A8-400F-8CEF-0C597C6B463F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B41D3-9636-466D-982A-46E29C69F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448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6095-87A8-400F-8CEF-0C597C6B463F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B41D3-9636-466D-982A-46E29C69F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135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6095-87A8-400F-8CEF-0C597C6B463F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B41D3-9636-466D-982A-46E29C69F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510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6095-87A8-400F-8CEF-0C597C6B463F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B41D3-9636-466D-982A-46E29C69F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335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6095-87A8-400F-8CEF-0C597C6B463F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B41D3-9636-466D-982A-46E29C69F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665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6095-87A8-400F-8CEF-0C597C6B463F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B41D3-9636-466D-982A-46E29C69F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434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6095-87A8-400F-8CEF-0C597C6B463F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B41D3-9636-466D-982A-46E29C69F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3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6095-87A8-400F-8CEF-0C597C6B463F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B41D3-9636-466D-982A-46E29C69F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946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16095-87A8-400F-8CEF-0C597C6B463F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C3B41D3-9636-466D-982A-46E29C69F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423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Профессии, связанные </a:t>
            </a:r>
            <a:r>
              <a:rPr lang="ru-RU" smtClean="0"/>
              <a:t>с ботаникой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650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73643" y="3719383"/>
            <a:ext cx="6870357" cy="2984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Ландшафтный дизайнер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Ландшафтный дизайнер — специалист, которые проектируют современные парки, территории жилых комплексов и загородные участки; занимаются обустройством территорий, прилегающих к жилым домам и административным зданиям.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Также ландшафтные дизайнеры занимаются зонированием участков с разными рельефами, организуют отвод воды, подбирают материалы и растения (например, учатся сочетать их на участке).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Это творческая профессия, которая подходит для парней и девушек.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Знания по ландшафтному дизайну пригодятся даже тем, кто не планирует менять работу. Обустроить участок самому дешевле, чем обращаться к специалистам.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https://mykaleidoscope.ru/uploads/posts/2020-02/1581024165_2-p-landshaftnie-dizaini-dlya-zagorodnikh-domo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124" y="231518"/>
            <a:ext cx="4324865" cy="3243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6552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62152" y="3888423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Флорист — специалист, который составляет художественные композиции из растений и цветов. Также он занимается оформление и декорированием интерьеров цветами — для деловых встреч, </a:t>
            </a:r>
            <a:r>
              <a:rPr lang="ru-RU" dirty="0" err="1" smtClean="0"/>
              <a:t>банкетов.Чаще</a:t>
            </a:r>
            <a:r>
              <a:rPr lang="ru-RU" dirty="0" smtClean="0"/>
              <a:t> всего работают в цветочных магазинах: например, занимаются оформление букетов, оформлением витрин. Также этот специалист может брать частные заказы (работать на себя).</a:t>
            </a:r>
            <a:endParaRPr lang="ru-RU" dirty="0"/>
          </a:p>
        </p:txBody>
      </p:sp>
      <p:pic>
        <p:nvPicPr>
          <p:cNvPr id="2050" name="Picture 2" descr="https://sun9-35.userapi.com/impg/AR3BzOwI_0YqblPQRcdhxnetVdEoNUAsZjHkIg/gvmjGJfwxM0.jpg?size=1280x853&amp;quality=96&amp;sign=70e32a473803db9aa665a82ec53b165c&amp;c_uniq_tag=6pdic0MvOtPC4iCqDZAb9Mct-g-Z04QS-iYdPxmROR4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627" y="90581"/>
            <a:ext cx="5798493" cy="3864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308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60109" y="4145340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Ботаник — это ученый-биолог. Он занимается изучением растений: узнают флору различных континентов (и стран), собирают и упорядочивают коллекции растений, оценивают частоту растения (и определяют, находятся ли определенные виды растений в опасности).Также ботаники изучают вымершие виды флоры, составляют атласы и помогают авторам учебников консультациями</a:t>
            </a:r>
            <a:endParaRPr lang="ru-RU" dirty="0"/>
          </a:p>
        </p:txBody>
      </p:sp>
      <p:pic>
        <p:nvPicPr>
          <p:cNvPr id="3074" name="Picture 2" descr="https://kipmu.ru/wp-content/uploads/2021/01/blgzchn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881" y="297145"/>
            <a:ext cx="5703715" cy="3755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2889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69027" y="4807974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Цветовод — специалист, который работает в сфере тепличного хозяйства и озеленения. Он занимается выращиванием и посадкой растений; ухаживает за ними и выполняет различные работы при </a:t>
            </a:r>
            <a:r>
              <a:rPr lang="ru-RU" dirty="0" err="1" smtClean="0"/>
              <a:t>озеленении.Также</a:t>
            </a:r>
            <a:r>
              <a:rPr lang="ru-RU" dirty="0" smtClean="0"/>
              <a:t> в число обязанностей цветовода входит подготовка почвы и семян к посадке растений.</a:t>
            </a:r>
            <a:endParaRPr lang="ru-RU" dirty="0"/>
          </a:p>
        </p:txBody>
      </p:sp>
      <p:pic>
        <p:nvPicPr>
          <p:cNvPr id="4098" name="Picture 2" descr="https://thumbs.dreamstime.com/b/%D1%81%D0%B0%D0%B4%D0%BE%D0%B2%D0%BD%D0%B8%D0%BA-%D1%80%D0%B0%D0%B1%D0%BE%D1%82%D0%B0%D0%B5%D1%82-%D0%B2-%D0%BF%D0%B0%D1%80%D0%BD%D0%B8%D0%BA%D0%B5-%D1%86%D0%B2%D0%B5%D1%82%D0%BE%D1%87%D0%BD%D0%BE%D0%B3%D0%BE-%D0%BC%D0%B0%D0%B3%D0%B0%D0%B7%D0%B8%D0%BD%D0%B0-1179668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472" y="368359"/>
            <a:ext cx="6651109" cy="443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9817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72216" y="4706544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Агроном — специалист, который занимается выращиванием и сбором урожая в промышленных масштабах. Он подбирает семена для посевной. Для этого учитывает качество почвы и климатические </a:t>
            </a:r>
            <a:r>
              <a:rPr lang="ru-RU" dirty="0" err="1" smtClean="0"/>
              <a:t>условия.Еще</a:t>
            </a:r>
            <a:r>
              <a:rPr lang="ru-RU" dirty="0" smtClean="0"/>
              <a:t> агроном организует посев, отслеживает развитие растений; отвечает за борьбу с сорняками, болезнями культур, вредителями.</a:t>
            </a:r>
            <a:endParaRPr lang="ru-RU" dirty="0"/>
          </a:p>
        </p:txBody>
      </p:sp>
      <p:pic>
        <p:nvPicPr>
          <p:cNvPr id="5122" name="Picture 2" descr="https://scx2.b-cdn.net/gfx/news/hires/2015/studycharac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91" y="469556"/>
            <a:ext cx="6044514" cy="402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4432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09287" y="3962563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Сити-фермер — относительно новая и молодая профессия, которая связана с растениями. Специалист в этой области занимается проектированием городских </a:t>
            </a:r>
            <a:r>
              <a:rPr lang="ru-RU" dirty="0" err="1" smtClean="0"/>
              <a:t>ферм.Например</a:t>
            </a:r>
            <a:r>
              <a:rPr lang="ru-RU" dirty="0" smtClean="0"/>
              <a:t>, он проектирует конструкции для выращивания зелени, цветов, грибов в черте города — в зданиях или на крышах. Это отличная профессия для тех, кто хочет работать в сфере сельскохозяйственного фермерства, находясь при этом в мегаполисе.</a:t>
            </a:r>
            <a:endParaRPr lang="ru-RU" dirty="0"/>
          </a:p>
        </p:txBody>
      </p:sp>
      <p:pic>
        <p:nvPicPr>
          <p:cNvPr id="6146" name="Picture 2" descr="https://img.atlasobscura.com/jz67p677P3b2cdsK_qOOhA9IKhMJpR2NrgH4b7oWW6Q/rt:fit/w:1280/q:81/sm:1/scp:1/ar:1/aHR0cHM6Ly9hdGxh/cy1kZXYuczMuYW1h/em9uYXdzLmNvbS91/cGxvYWRzL2Fzc2V0/cy84NGQzM2Q0ZGM1/ZWEzOGYwZTFfMTcx/MjA4X0JsZXNlbmVy/X0Zhcm1PbmVfMDEu/anB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87" y="147819"/>
            <a:ext cx="5724352" cy="381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14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0" y="4800767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Лесничий	Специалист по лесному хозяйству, руководитель лесничества или участкового лесничества. В подчинении лесничего находятся помощник и государственный инспектор (один или несколько) по охране леса.</a:t>
            </a:r>
            <a:endParaRPr lang="ru-RU" dirty="0"/>
          </a:p>
        </p:txBody>
      </p:sp>
      <p:pic>
        <p:nvPicPr>
          <p:cNvPr id="7170" name="Picture 2" descr="https://klike.net/uploads/posts/2023-01/1674454705_3-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675" y="528897"/>
            <a:ext cx="5827326" cy="3875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358134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</TotalTime>
  <Words>295</Words>
  <Application>Microsoft Office PowerPoint</Application>
  <PresentationFormat>Широкоэкранный</PresentationFormat>
  <Paragraphs>15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Times New Roman</vt:lpstr>
      <vt:lpstr>Trebuchet MS</vt:lpstr>
      <vt:lpstr>Wingdings 3</vt:lpstr>
      <vt:lpstr>Грань</vt:lpstr>
      <vt:lpstr>Профессии, связанные с ботаникой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T_Iza</dc:creator>
  <cp:lastModifiedBy>T_Iza</cp:lastModifiedBy>
  <cp:revision>2</cp:revision>
  <dcterms:created xsi:type="dcterms:W3CDTF">2023-09-11T20:28:25Z</dcterms:created>
  <dcterms:modified xsi:type="dcterms:W3CDTF">2023-09-11T20:44:25Z</dcterms:modified>
</cp:coreProperties>
</file>