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8" r:id="rId11"/>
    <p:sldId id="264" r:id="rId12"/>
    <p:sldId id="269" r:id="rId13"/>
    <p:sldId id="270" r:id="rId14"/>
    <p:sldId id="265" r:id="rId15"/>
    <p:sldId id="266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2F82"/>
    <a:srgbClr val="FCE89B"/>
    <a:srgbClr val="F9F9F9"/>
    <a:srgbClr val="FAFAFA"/>
    <a:srgbClr val="C8C8C8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 snapToGrid="0">
      <p:cViewPr varScale="1">
        <p:scale>
          <a:sx n="69" d="100"/>
          <a:sy n="69" d="100"/>
        </p:scale>
        <p:origin x="76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0267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248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05327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2484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02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8638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30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25573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1996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016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7600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583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553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196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278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687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690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72D0D95-A795-47A8-A08C-B9416AD0EDA4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F5FCD51-9C84-439F-AE19-D119530B3D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43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8982" y="1454727"/>
            <a:ext cx="110150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Презентация: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Родительское собрание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«Ранняя профориентация дошкольников»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1345" y="4696691"/>
            <a:ext cx="4414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Составила: воспитатель ДО «Берёзка»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Морозова М. 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460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97382" y="1191491"/>
            <a:ext cx="5240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игры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sun9-62.userapi.com/impg/I0mDDT7BGu0jJ5bUAz9eMiKJ1oX3h3QVIIGZHQ/Q00A9YlPNsc.jpg?size=1280x720&amp;quality=95&amp;sign=decab36428043c952d45f1307a77761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238" y="1953491"/>
            <a:ext cx="3366654" cy="3449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79.userapi.com/impg/IL_SdKZ2aUMw1eVuvxhp4cdw44Bcyzfw7jkK-A/y_MXC2hX1iU.jpg?size=810x1080&amp;quality=95&amp;sign=0cbbebba1ef85e2de5250c86994558d5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637" y="2313709"/>
            <a:ext cx="3241963" cy="3503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37.userapi.com/impg/cIwBToRznto1x9O4EeQG40180Ztpd9c5eOuj8g/FkRtyA5EOgM.jpg?size=810x1080&amp;quality=95&amp;sign=2d6fcf4bf43cd22651198369ba7f2787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3345" y="1953491"/>
            <a:ext cx="3331152" cy="3299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4478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7964" y="858983"/>
            <a:ext cx="90885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с приглашенными 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представителями разных профессий, экскурсии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05345" y="1813090"/>
            <a:ext cx="940723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Результатом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подобных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мероприятия могут стать не только новые знания о профессиях, яркие впечатления от экскурсии, интересные фотографии, но и гордость конкретного ребенка за родителей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профессии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которых являются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значимыми для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современного общества</a:t>
            </a:r>
            <a:r>
              <a:rPr lang="ru-RU" sz="20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2000" dirty="0"/>
          </a:p>
        </p:txBody>
      </p:sp>
      <p:pic>
        <p:nvPicPr>
          <p:cNvPr id="1026" name="Picture 2" descr="https://sun9-33.userapi.com/impg/h1FL7Hk57JHq3M9uFixI-WD8qxN13UroBec9SA/kIKPRVyFbSE.jpg?size=1280x720&amp;quality=95&amp;sign=13aed872bd6fde16c56ec04a7bd02490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581" y="3444307"/>
            <a:ext cx="3297382" cy="25547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35.userapi.com/impg/42FbL-ckDWi172TJwRDuuRO0iGFLJujzMlaFsg/fiNFwcBnBwo.jpg?size=813x1080&amp;quality=96&amp;sign=d8d163ef339e61d808d4655c0661e4f5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1745" y="3444307"/>
            <a:ext cx="3269673" cy="25547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32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5f058a2548791eabbb687af62b5cd7d_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739" y="2355273"/>
            <a:ext cx="2938823" cy="302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1109988-1000x134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181" y="2355272"/>
            <a:ext cx="2856345" cy="302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16741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54" y="1992745"/>
            <a:ext cx="2889394" cy="187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58982" y="1039091"/>
            <a:ext cx="42025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игра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«Изучаем профессии»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06836" y="1302327"/>
            <a:ext cx="3934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Д/игры «Профессии»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854637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54" y="3988076"/>
            <a:ext cx="2889394" cy="2176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040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855" y="1579417"/>
            <a:ext cx="8977745" cy="467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14959" y="872836"/>
            <a:ext cx="7247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Словесная игра «Расскажи-ка»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265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5345" y="886690"/>
            <a:ext cx="79386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«Правильный выбор профессии позволяет реализовать свой творческий потенциал, избежать разочарования, оградить себя и свою семью от нищеты и неуверенности в завтрашнем дне». </a:t>
            </a: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Виктор Гюго 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27" y="2770908"/>
            <a:ext cx="2992582" cy="317803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350327" y="2410691"/>
            <a:ext cx="610985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Профориентация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–в настоящее время является важным направлением работы образовательных учреждений. Грамотно построенная система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профориентационной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на начальном этапе обучения способствует формированию в сознании старших дошкольников разнообразных представлений о мире труда и профессий, воспитывает у них бережное отношение к результатам труда, а также понимание значимости труда специалистов для жизни и развития общества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999" y="686129"/>
            <a:ext cx="2355273" cy="172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15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6219" y="2978727"/>
            <a:ext cx="7722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173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9745" y="568036"/>
            <a:ext cx="70242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Профессиональная ориентация -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мероприятий, направленных на выявление личностных особенностей, интересов и способностей у каждого человека для оказания ему помощи в разумном выборе профессии, наиболее соответствующих его индивидуальным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возможностям.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054" y="2507027"/>
            <a:ext cx="9947564" cy="3658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42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7419" y="775855"/>
            <a:ext cx="68718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современной педагогической науке </a:t>
            </a:r>
            <a:endParaRPr lang="ru-RU" sz="2000" b="0" i="0" u="none" strike="noStrike" baseline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ознакомления дошкольников с трудом взрослых изучали многие ученые</a:t>
            </a:r>
            <a:endParaRPr lang="ru-RU" sz="2000" b="0" i="0" u="none" strike="noStrike" baseline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Козлова и А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Ш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Шахманова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предлагают знакомить детей с тружениками, с их отношением к труду, формировать представления о том, что профессии появились в ответ на потребности людей (нужно довести груз, приготовить обед).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63782" y="3084180"/>
            <a:ext cx="60890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педагоги, такие как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Е.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Веракса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Т. С . Комарова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рекомендуют знакомить детей с видами труда, наиболее распространенными в конкретной местности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1025235" y="4503625"/>
            <a:ext cx="562494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Крулехт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Логинова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делают упор на формирование представлений о содержании труда, о продуктах деятельности людей различных профессий, на воспитание уважения к труду.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9273" y="821290"/>
            <a:ext cx="1487277" cy="1612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5632" y="742761"/>
            <a:ext cx="1570404" cy="16125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3814" y="2645674"/>
            <a:ext cx="1487277" cy="14962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65632" y="2587351"/>
            <a:ext cx="1570404" cy="14962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8789" y="4353838"/>
            <a:ext cx="1485340" cy="16694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87716" y="4381546"/>
            <a:ext cx="1548320" cy="164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173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8364" y="969818"/>
            <a:ext cx="979516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 по ранней профориентации детей: </a:t>
            </a:r>
            <a:r>
              <a:rPr lang="ru-RU" sz="20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у ребенка эмоциональное отношение к миру профессий, предоставить ему возможность использовать свои силы в доступных видах деятельности</a:t>
            </a:r>
          </a:p>
          <a:p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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обогащать и конкретизировать представления детей о профессиональной деятельности взрослых, воспитывать интерес к промышленным предприятиям города;</a:t>
            </a:r>
          </a:p>
          <a:p>
            <a:r>
              <a:rPr lang="ru-RU" sz="20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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детей обобщенные представления о структуре трудового процесса, о роли современной техники в трудовой деятельности человека, понимание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взаимосвязи между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компонентами трудовой деятельности;</a:t>
            </a:r>
          </a:p>
          <a:p>
            <a:r>
              <a:rPr lang="ru-RU" sz="20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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умения детей выражать в игровой и продуктивной деятельности свои впечатления;</a:t>
            </a:r>
          </a:p>
          <a:p>
            <a:r>
              <a:rPr lang="ru-RU" sz="20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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стимулировать развитие познавательных, коммуникативных, творческих способностей детей;</a:t>
            </a:r>
          </a:p>
          <a:p>
            <a:r>
              <a:rPr lang="ru-RU" sz="20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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бережное отношение к труду взрослых и его результатам;</a:t>
            </a:r>
          </a:p>
          <a:p>
            <a:r>
              <a:rPr lang="ru-RU" sz="2000" b="0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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помочь детям осознать важность, необходимость и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незаменимость каждой профессии.</a:t>
            </a:r>
          </a:p>
        </p:txBody>
      </p:sp>
    </p:spTree>
    <p:extLst>
      <p:ext uri="{BB962C8B-B14F-4D97-AF65-F5344CB8AC3E}">
        <p14:creationId xmlns:p14="http://schemas.microsoft.com/office/powerpoint/2010/main" val="2907612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256" y="762001"/>
            <a:ext cx="74260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ранней профориентации дошкольников строится с учетом следующих принципов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43039" y="1843088"/>
            <a:ext cx="3057525" cy="132343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личностно ориентированного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43040" y="3231951"/>
            <a:ext cx="3057524" cy="13503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доступности, достоверности и научности знаний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43039" y="4673738"/>
            <a:ext cx="3057526" cy="132079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рефлексивности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43538" y="1843087"/>
            <a:ext cx="2910754" cy="13234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открытости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43538" y="3231952"/>
            <a:ext cx="2910754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активного включения детей в практическую деятельность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01088" y="3258858"/>
            <a:ext cx="2643187" cy="13234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диалогичности</a:t>
            </a:r>
          </a:p>
          <a:p>
            <a:pPr algn="ctr"/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0800000" flipH="1" flipV="1">
            <a:off x="5443537" y="4671090"/>
            <a:ext cx="2910755" cy="132343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регионального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компонента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518" y="762001"/>
            <a:ext cx="2600325" cy="203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54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6327" y="762000"/>
            <a:ext cx="63176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педагога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готовить детей к тому, чтобы они в свое время –каким бы далеким нам сейчас это время ни казалось –могли  смело вступить в самостоятельную жизнь.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Важно, чтобы дети: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0764" y="2660073"/>
            <a:ext cx="2729345" cy="24522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096464">
            <a:off x="1327150" y="2514088"/>
            <a:ext cx="4405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Познакомились с тем, что делают люди разных профессий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139883">
            <a:off x="1227849" y="3523772"/>
            <a:ext cx="35015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Уважали всех, кто трудиться и ценили плоды их труда</a:t>
            </a:r>
            <a:endParaRPr lang="ru-RU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4982" y="5306291"/>
            <a:ext cx="381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Учились труду, овладевая необходимыми навыками</a:t>
            </a:r>
            <a:endParaRPr lang="ru-RU" sz="20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539297">
            <a:off x="6657014" y="4682810"/>
            <a:ext cx="4560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 готовы трудиться сами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0322847">
            <a:off x="8203365" y="2811591"/>
            <a:ext cx="30999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Понимали, что труд основа жизни</a:t>
            </a:r>
            <a:endParaRPr lang="ru-RU" sz="2000" b="1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750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255" y="845128"/>
            <a:ext cx="82157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Внедряя различные формы работы с воспитанниками, 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используются дифференцированный и индивидуальный подходы, 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инновационные образовательные методики и технологии, 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позволяет педагогам ДОУ значительно повышать 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занятий и результативность обучения 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развития дошкольников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3509" y="2923309"/>
            <a:ext cx="3678382" cy="31726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0763" y="3622237"/>
            <a:ext cx="2369128" cy="247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41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11236" y="748145"/>
            <a:ext cx="58327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реализации ранней профориентации </a:t>
            </a:r>
            <a:endParaRPr lang="ru-RU" sz="2000" b="0" i="0" u="none" strike="noStrike" baseline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старших дошкольников</a:t>
            </a:r>
            <a:endParaRPr lang="ru-RU" sz="2000" b="0" i="0" u="none" strike="noStrike" baseline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проектной деятельности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65564" y="1884218"/>
            <a:ext cx="4225636" cy="707886"/>
          </a:xfrm>
          <a:prstGeom prst="rect">
            <a:avLst/>
          </a:prstGeom>
          <a:ln>
            <a:solidFill>
              <a:srgbClr val="F9F9F9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проектной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17818" y="3045024"/>
            <a:ext cx="4326233" cy="707886"/>
          </a:xfrm>
          <a:prstGeom prst="rect">
            <a:avLst/>
          </a:prstGeom>
          <a:ln>
            <a:solidFill>
              <a:srgbClr val="F9F9F9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исследовательской деятельности 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17818" y="4039575"/>
            <a:ext cx="4326233" cy="707886"/>
          </a:xfrm>
          <a:prstGeom prst="rect">
            <a:avLst/>
          </a:prstGeom>
          <a:ln>
            <a:solidFill>
              <a:srgbClr val="C8C8C8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технология организации сюжетно-ролевых игр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10800000" flipV="1">
            <a:off x="4017817" y="4976977"/>
            <a:ext cx="4326231" cy="707886"/>
          </a:xfrm>
          <a:prstGeom prst="rect">
            <a:avLst/>
          </a:prstGeom>
          <a:ln>
            <a:solidFill>
              <a:srgbClr val="FAFAFA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интегрированного обучения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29055" y="1884218"/>
            <a:ext cx="4114800" cy="707886"/>
          </a:xfrm>
          <a:prstGeom prst="rect">
            <a:avLst/>
          </a:prstGeom>
          <a:ln>
            <a:solidFill>
              <a:srgbClr val="FCE89B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Информационно-коммуникационные технологии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3055" y="2931911"/>
            <a:ext cx="2396835" cy="275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513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1028343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деятельность детей    </a:t>
            </a:r>
            <a:endParaRPr lang="ru-RU" sz="2000" b="0" i="0" u="none" strike="noStrike" baseline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ознакомления с профессиями взрослых</a:t>
            </a:r>
            <a:endParaRPr lang="ru-RU" sz="2000" b="0" i="0" u="none" strike="noStrike" baseline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i="0" u="none" strike="noStrike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следующие формы организации:</a:t>
            </a:r>
            <a:endParaRPr lang="ru-RU" sz="2000" b="0" i="0" u="none" strike="noStrike" baseline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0" i="0" u="none" strike="noStrike" baseline="0" dirty="0" smtClean="0">
              <a:latin typeface="Arial" panose="020B0604020202020204" pitchFamily="34" charset="0"/>
            </a:endParaRP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177636" y="2191435"/>
            <a:ext cx="2452255" cy="91440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Сюжетно-ролевые игры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77636" y="3726873"/>
            <a:ext cx="2452254" cy="914400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Рисование, аппликация, конструирование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63780" y="5006083"/>
            <a:ext cx="2466110" cy="9144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67200" y="2191436"/>
            <a:ext cx="2923309" cy="9144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67200" y="3726873"/>
            <a:ext cx="2923308" cy="91440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Трудовые поручения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67200" y="5006083"/>
            <a:ext cx="2923308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Театрализованные игры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827818" y="2191435"/>
            <a:ext cx="2881745" cy="9144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Дидактические игры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827818" y="3726873"/>
            <a:ext cx="2881745" cy="91440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Экспериментирование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827818" y="5006083"/>
            <a:ext cx="2881746" cy="91440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Развлечения</a:t>
            </a:r>
          </a:p>
        </p:txBody>
      </p:sp>
    </p:spTree>
    <p:extLst>
      <p:ext uri="{BB962C8B-B14F-4D97-AF65-F5344CB8AC3E}">
        <p14:creationId xmlns:p14="http://schemas.microsoft.com/office/powerpoint/2010/main" val="86046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132</TotalTime>
  <Words>641</Words>
  <Application>Microsoft Office PowerPoint</Application>
  <PresentationFormat>Широкоэкранный</PresentationFormat>
  <Paragraphs>81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</dc:creator>
  <cp:lastModifiedBy>Макс</cp:lastModifiedBy>
  <cp:revision>17</cp:revision>
  <dcterms:created xsi:type="dcterms:W3CDTF">2024-01-20T10:33:21Z</dcterms:created>
  <dcterms:modified xsi:type="dcterms:W3CDTF">2024-03-24T11:11:14Z</dcterms:modified>
</cp:coreProperties>
</file>