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7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76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98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11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17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08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04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42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25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8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12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67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6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7C059-AA3F-463A-80B8-8438187A0082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585709A-840E-4C24-BAE3-B8EDCF3DD66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81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E0ECA5-4AEC-4557-A345-9389D0858119}"/>
              </a:ext>
            </a:extLst>
          </p:cNvPr>
          <p:cNvSpPr/>
          <p:nvPr/>
        </p:nvSpPr>
        <p:spPr>
          <a:xfrm>
            <a:off x="5030787" y="100013"/>
            <a:ext cx="7032625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Брэйн</a:t>
            </a: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-ринг посвященный дню рождения </a:t>
            </a:r>
            <a:b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президента республики Саха (Якутия)  М.Е. Николаева</a:t>
            </a:r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E2080E-7FA5-40DC-A03A-49A54A7DE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0013"/>
            <a:ext cx="4724625" cy="582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680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2C27C8F-DEC8-4E71-8AAF-E8801817A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18030"/>
            <a:ext cx="12192000" cy="11909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33"/>
                </a:solidFill>
              </a:rPr>
              <a:t>8</a:t>
            </a:r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Легендарная личность, предводитель народа саха конца XVI-первой трети XVII вв. 3-й Тойон (князь) </a:t>
            </a:r>
            <a:r>
              <a:rPr lang="ru-RU" b="1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кангаласского</a:t>
            </a:r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племени якутов, известный герой многочисленных якутских преданий.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385B1F-89B4-4943-B82F-0BB7B22BD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9014" y="3949070"/>
            <a:ext cx="8630446" cy="101292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B842DF0-BF8E-4904-888C-52F068F76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755" y="2439722"/>
            <a:ext cx="6938963" cy="426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074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A7031-6BF7-4F49-B148-8DEA3905F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314" y="0"/>
            <a:ext cx="8643154" cy="18879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Год вхождения Якутии в состав Российского государства? 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2F08A8-2559-4FE4-8CDF-058BE6994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19A34A72-3E8C-46F4-A062-B57005921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1614199"/>
            <a:ext cx="5467350" cy="438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88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CDE69-DBAB-4D5F-B5DF-39950BDAA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814" y="108305"/>
            <a:ext cx="8643154" cy="1887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Сколько процентов всех алмазов России добывается в Якутии?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133AF2-61F0-4163-839A-4BA3D79046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F4ADDB47-5AB2-4B87-89B8-DE92E8895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803" y="1498245"/>
            <a:ext cx="7877175" cy="525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113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92CA093-7DDB-4CB4-9DCF-5DD214DE4C43}"/>
              </a:ext>
            </a:extLst>
          </p:cNvPr>
          <p:cNvSpPr/>
          <p:nvPr/>
        </p:nvSpPr>
        <p:spPr>
          <a:xfrm>
            <a:off x="2896036" y="354048"/>
            <a:ext cx="6399927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</a:p>
          <a:p>
            <a:pPr algn="ctr"/>
            <a:r>
              <a:rPr lang="ru-RU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 два балла)</a:t>
            </a:r>
          </a:p>
        </p:txBody>
      </p:sp>
    </p:spTree>
    <p:extLst>
      <p:ext uri="{BB962C8B-B14F-4D97-AF65-F5344CB8AC3E}">
        <p14:creationId xmlns:p14="http://schemas.microsoft.com/office/powerpoint/2010/main" val="432074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2D4D33-E75F-42A5-86C9-A20A6F78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342420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В какой местности родился первый президент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ефимович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771AC-AEB3-48A5-B0DD-9528D6624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село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Октемцы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Орджоникидзевского района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Хангалсского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улуса)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Село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Техтюр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Орджоникидзевского района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Хангалсского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улуса)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пос.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Жиганск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Жиганского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</p:txBody>
      </p:sp>
    </p:spTree>
    <p:extLst>
      <p:ext uri="{BB962C8B-B14F-4D97-AF65-F5344CB8AC3E}">
        <p14:creationId xmlns:p14="http://schemas.microsoft.com/office/powerpoint/2010/main" val="230862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C978B-166B-43B0-83E4-B38F61E57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342420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Дата рождения первого президента республики Саха (Якутия)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605737-6BA3-4747-9D27-FBD18E966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13 ноября 1937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13 ноября 1936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13 декабря 1937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31 декабря 1922 г</a:t>
            </a:r>
          </a:p>
        </p:txBody>
      </p:sp>
    </p:spTree>
    <p:extLst>
      <p:ext uri="{BB962C8B-B14F-4D97-AF65-F5344CB8AC3E}">
        <p14:creationId xmlns:p14="http://schemas.microsoft.com/office/powerpoint/2010/main" val="4029475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7CB56-3FD3-46F1-9E67-FB9D400E7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Какой институт закончил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ефимович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EB0135-E095-446A-8549-B2B01A758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Омский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ветенинарный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институт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Омский агротехнический институт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Томский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ветеринарный институт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Якутский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институт им.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М.К.Аммосова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693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3411BA-7E1F-4CA8-B15E-9394FA0DA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185394"/>
            <a:ext cx="9603275" cy="104923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 каком районе начал свою трудовую деятельность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ефимович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6B708E-2EBD-4B7A-9089-9629AEB7D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Хангаласском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Усть-Алданском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Жиганском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Томпонском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959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FE01F2-AF15-4DB6-95DE-3F6D7C9F3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683" y="342420"/>
            <a:ext cx="9603275" cy="1049235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верную дату вступления в должность первого Президента Республики Саха (Якутия) Михаила Ефимовича Николаева? 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6D255B-5C87-4C3B-9004-09FAF56FE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8254" y="2949182"/>
            <a:ext cx="9603275" cy="3450613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сентября 1992 года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27 сентября 1991 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декабря 1991 года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841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75E8C-D0EE-4DF0-AAB4-DBC0E0685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видом спорта занимался Михаил Николаев?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032C33-B5E4-439F-B559-A6C4EB820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Т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яжелой атлетикой </a:t>
            </a:r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(штангист)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Лыжи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Стрельба из лука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12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0128B82-EBD4-4B8A-8192-036D9C1E6D34}"/>
              </a:ext>
            </a:extLst>
          </p:cNvPr>
          <p:cNvSpPr/>
          <p:nvPr/>
        </p:nvSpPr>
        <p:spPr>
          <a:xfrm>
            <a:off x="1962150" y="1638300"/>
            <a:ext cx="716279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</a:p>
          <a:p>
            <a:pPr algn="ctr"/>
            <a:r>
              <a:rPr lang="ru-RU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(по 1 баллу)</a:t>
            </a:r>
            <a:endParaRPr lang="ru-RU" sz="9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047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59A86-0566-4AA7-8C64-757D6CBC7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454" y="279901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В каком городе познакомился Михаил Ефимович Николаев со своей будущей женой, Дорой Никитичной?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041B54-92B6-48F5-A041-178EC7C3F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804" y="2602868"/>
            <a:ext cx="9603275" cy="3450613"/>
          </a:xfrm>
        </p:spPr>
        <p:txBody>
          <a:bodyPr/>
          <a:lstStyle/>
          <a:p>
            <a:pPr marL="0" indent="0">
              <a:buNone/>
            </a:pPr>
            <a:r>
              <a:rPr lang="ru-RU" sz="3200" i="1" dirty="0"/>
              <a:t>1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г. Омск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г. Якутск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г. Томск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099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1BFBF-B1AF-4E4B-833C-20D986341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Жена, Дора Никитична, была в студенческие годы чемпионкой Омска. По какому виду спорта?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3A0A15-E9FC-4070-B98F-B0A0AB5D6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2463407"/>
            <a:ext cx="9603275" cy="3450613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Чемпионка по спортивной гимнастике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Чемпионка по спортивной стрельбе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Чемпионка по конному спорту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46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1E248E-3682-431D-B380-4140A5594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9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 чем был первый указ, принятый Михаилом Ефимовичем Николаевым?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D20AC9-5A3E-4F2E-B4B8-7EA29F1B2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2393318"/>
            <a:ext cx="9603275" cy="3450613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первоочередных мерах по совершенствованию здравоохранения Республики Саха (Якутия)»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«О государственном суверенитете Якутской-Саха ССР»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«Конституция (основной закон) Республики Саха (Якутия)»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497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8FD7E9-C916-4D12-9ED3-F25A5474D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029" y="199545"/>
            <a:ext cx="9603275" cy="1049235"/>
          </a:xfrm>
        </p:spPr>
        <p:txBody>
          <a:bodyPr>
            <a:noAutofit/>
          </a:bodyPr>
          <a:lstStyle/>
          <a:p>
            <a:r>
              <a:rPr lang="ru-RU" sz="3600" dirty="0"/>
              <a:t>10) 31 марта 1992 года при </a:t>
            </a:r>
            <a:r>
              <a:rPr lang="ru-RU" sz="3600" dirty="0" err="1"/>
              <a:t>м.Е.Николаеве</a:t>
            </a:r>
            <a:r>
              <a:rPr lang="ru-RU" sz="3600" dirty="0"/>
              <a:t> был подготовлен и подписан важный документ общественно-политического значения. Как он назывался? 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B3C7D9-697C-43F8-96B8-46DB602A0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104" y="2320532"/>
            <a:ext cx="9603275" cy="3450613"/>
          </a:xfrm>
        </p:spPr>
        <p:txBody>
          <a:bodyPr>
            <a:normAutofit fontScale="85000" lnSpcReduction="10000"/>
          </a:bodyPr>
          <a:lstStyle/>
          <a:p>
            <a:pPr marL="457200" lvl="0" indent="-457200">
              <a:buAutoNum type="arabicParenR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Федеративный договор, который закрепил за республикой право на самостоятельное осуществление внутренней политики и внешних связей.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R"/>
            </a:pPr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Декларации о государственном суверенитете Якутии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R"/>
            </a:pPr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новую Конституцию Якутии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959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C6838-466B-4AE2-AD6D-12B6D55AD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11) В каком году при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Николаеве была принята Конституция Республики Саха (Якутия)?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99AE64-9028-41A8-92B8-983CC0F37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804" y="2602868"/>
            <a:ext cx="9603275" cy="3450613"/>
          </a:xfrm>
        </p:spPr>
        <p:txBody>
          <a:bodyPr/>
          <a:lstStyle/>
          <a:p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1992 году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1995 году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1999 году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0814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D080B-3D70-4BD4-9486-1429D2EE0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29" y="118719"/>
            <a:ext cx="11978671" cy="104923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12) К</a:t>
            </a:r>
            <a:r>
              <a:rPr lang="sah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акой указ был принят Президентом Российской Федерации Борисом Николаевичем Ельциным 26 апреля 1994 года по инициативе первого Президента Республики Саха (Якутия) Михаила Ефимовича Николаева?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C352CE-5A48-444D-AA2C-B18EB6290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287" y="3082532"/>
            <a:ext cx="9603275" cy="3450613"/>
          </a:xfrm>
        </p:spPr>
        <p:txBody>
          <a:bodyPr/>
          <a:lstStyle/>
          <a:p>
            <a:pPr marL="457200" lvl="0" indent="-457200">
              <a:buAutoNum type="arabicParenR"/>
            </a:pPr>
            <a:r>
              <a:rPr lang="sah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восстановлении справедливости в отношении репрессированных в 20-30-е годы представителей Якутского народа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buAutoNum type="arabicParenR"/>
            </a:pPr>
            <a:r>
              <a:rPr lang="sah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восстановлении справедливости в отношении репрессированных в 50-60-е годы представителей Якутского народа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buAutoNum type="arabicParenR"/>
            </a:pPr>
            <a:r>
              <a:rPr lang="sah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восстановлении справедливости в отношении репрессированных в 40-50-е годы представителей Якутского народа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176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E19B6-81CA-451A-89E4-4C1D0C757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342420"/>
            <a:ext cx="9603275" cy="1049235"/>
          </a:xfrm>
        </p:spPr>
        <p:txBody>
          <a:bodyPr>
            <a:noAutofit/>
          </a:bodyPr>
          <a:lstStyle/>
          <a:p>
            <a:pPr lvl="0"/>
            <a:r>
              <a:rPr lang="sah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13) На одном из съездов в г.Москва один из известных политиков высказал в адрес Михаила Ефимовича Николаева следующие слова: “Михаил Ефимович выступит наверное опять о своем алмазе”. Назовите этого политика.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09F983-A703-46ED-987F-68A5897E7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604" y="3882632"/>
            <a:ext cx="9603275" cy="3450613"/>
          </a:xfrm>
        </p:spPr>
        <p:txBody>
          <a:bodyPr/>
          <a:lstStyle/>
          <a:p>
            <a:r>
              <a:rPr lang="sah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Сергеевич Горбачев</a:t>
            </a:r>
            <a:r>
              <a:rPr lang="sah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Борис Николаевич Ельцин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ah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Владимир Владимирович Путин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565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CE7F1F-8765-425B-B410-E259BBBA3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454" y="342420"/>
            <a:ext cx="9603275" cy="1049235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/>
              <a:t>14) Когда при М.Е. </a:t>
            </a:r>
            <a:r>
              <a:rPr lang="ru-RU" sz="4000" dirty="0" err="1"/>
              <a:t>николаеве</a:t>
            </a:r>
            <a:r>
              <a:rPr lang="ru-RU" sz="4000" dirty="0"/>
              <a:t> был утверждён новый флаг Республики Саха (Якутия)?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76400C-B0A4-44EE-A527-2F15F8448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октября 1992 года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14 октября 1995 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14 октября 1999 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9114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2C658-B238-4433-9B9F-3B41F01D2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15) Название первой книги Михаила Ефимовича Николаева?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373A5C-1BDF-4235-B389-00B7E674B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Выбираю свободу и человека»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«Вечная ценность семьи»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«Арктика: боль и надежда России»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9358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43880-D7CF-4059-9F93-4459E41B043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5775" y="171450"/>
            <a:ext cx="11706225" cy="1049338"/>
          </a:xfrm>
        </p:spPr>
        <p:txBody>
          <a:bodyPr>
            <a:noAutofit/>
          </a:bodyPr>
          <a:lstStyle/>
          <a:p>
            <a:r>
              <a:rPr lang="sah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16) П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решению Международного Биографического Центра, г. Кембридж Михаилу Ефимовичу Николаеву в 1996 году присваивают международное звание. Какое?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7980EA-9258-4B8E-9EF6-AA0EEA64D0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87625" y="2711450"/>
            <a:ext cx="9604375" cy="34496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тысячелетия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Человек года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Человек мира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92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C8E11-E124-42DE-8779-D863C9B74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2839" y="375005"/>
            <a:ext cx="8643154" cy="1887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В каком году была принята конституция республики Саха (</a:t>
            </a:r>
            <a:r>
              <a:rPr lang="ru-RU" sz="40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якутия</a:t>
            </a:r>
            <a:r>
              <a:rPr lang="ru-RU" sz="4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b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4000" dirty="0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9AAF331F-B75F-4DCC-A372-9D37F9359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857374"/>
            <a:ext cx="8480336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1739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9E1981-8AD3-4185-9A4C-F530CBC0D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29" y="342420"/>
            <a:ext cx="9603275" cy="104923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17) В каком году были проведены первые Международные детские спортивные игры «Дети Азии»?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11A96B-9ACD-47D7-BA8D-ECB939570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1996 году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1997 году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1999 году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0716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B08C1-7E1C-42B8-8E31-0BB8D66EE10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09538"/>
            <a:ext cx="11245850" cy="1049337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18) Какое народное движение основал Михаил Ефимович Николаев, которое сегодня стало большой политикой в масштабе России и было включено в стратегию развития Медицины России до 2020 года, как главное направление работы.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B2FA3D-6ABE-45EE-BC19-BBB6A02370D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87625" y="3406775"/>
            <a:ext cx="9604375" cy="3451225"/>
          </a:xfrm>
        </p:spPr>
        <p:txBody>
          <a:bodyPr/>
          <a:lstStyle/>
          <a:p>
            <a:pPr lvl="0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Народное движение «За здоровую нацию»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Народное движение «Здоровый образ жизни»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Народное движение «Образ жизни - здоровье»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9809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CE9B8-DC95-4CDF-BD7F-244C1A8A1C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3550" y="276225"/>
            <a:ext cx="9604375" cy="1049338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19) </a:t>
            </a:r>
            <a:r>
              <a:rPr lang="sah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звали мать первого Президента Республики Саха (Якутия)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Михаила Ефимовича Николаева</a:t>
            </a:r>
            <a:r>
              <a:rPr lang="sah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8EF1B5-EE6B-4672-B026-A3661DBB0E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87625" y="2797175"/>
            <a:ext cx="9604375" cy="3449638"/>
          </a:xfrm>
        </p:spPr>
        <p:txBody>
          <a:bodyPr/>
          <a:lstStyle/>
          <a:p>
            <a:pPr marL="1371600" lvl="3" indent="0">
              <a:buNone/>
            </a:pPr>
            <a:r>
              <a:rPr lang="sah-RU" sz="3200" dirty="0"/>
              <a:t>1. </a:t>
            </a:r>
            <a:r>
              <a:rPr lang="sah-RU" sz="3200" i="1" dirty="0"/>
              <a:t>Мария Михайловна </a:t>
            </a:r>
            <a:br>
              <a:rPr lang="ru-RU" sz="3200" dirty="0"/>
            </a:br>
            <a:r>
              <a:rPr lang="sah-RU" sz="3200" i="1" dirty="0"/>
              <a:t>2. Майя Михайловна </a:t>
            </a:r>
            <a:br>
              <a:rPr lang="ru-RU" sz="3200" dirty="0"/>
            </a:br>
            <a:r>
              <a:rPr lang="sah-RU" sz="3200" i="1" dirty="0"/>
              <a:t>3. Мария Николаевна</a:t>
            </a:r>
            <a:endParaRPr lang="ru-RU" sz="3200" dirty="0"/>
          </a:p>
          <a:p>
            <a:pPr lvl="3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1157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6A0F15-4C4E-4BB2-B98E-44728B336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29" y="56670"/>
            <a:ext cx="9603275" cy="1049235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20) По Указу первого Президента Республики Саха (Якутия) Михаила Ефимовича Николаева был введен Знак, прославляющий Мать. Какой Знак был введен, выберите правильный ответ.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BF7201-92C5-4014-B59F-2952ED2A5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0704" y="2949182"/>
            <a:ext cx="9603275" cy="345061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3нак высшей благодарности Матери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Знак благодарности Матери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Знак почета Матери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9826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600B9-E206-455E-B6E6-EAD655CCA5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6675" y="223838"/>
            <a:ext cx="12058649" cy="1049337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21) 19 ноября 1993 года в целях расширения связей и сотрудничества с международным сообществом по проблемам детства и эффективного использования средств, направляемых на решение проблем детства в Республике Саха (Якутия) по инициативе Михаила Ефимовича Николаева был создан Международный детский фонд. Как называется этот фонд?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BD9C0A-4566-4E52-8772-383E97C34D1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7275" y="3730625"/>
            <a:ext cx="9604375" cy="34496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«Дети Саха-Азия»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«Дети Якутии»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«Дети Саха»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23888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BD4D6-21B6-4633-A752-22BB71641B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1625" y="109538"/>
            <a:ext cx="9604375" cy="1049337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22) По инициативе Михаила Ефимовича Николаева в 1996 году состоялись первые спортивные игры «Дети Азии». К какому событию были приурочены игры?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4E829-6497-4E63-8B52-7B13E50D9DD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87625" y="2603500"/>
            <a:ext cx="9604375" cy="34496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100-летию образования ЯАССР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100-летию барона де Кубертена Пьера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100-летию Олимпийского движения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2701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4D590-1CE9-484A-A011-9AE32AF04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54" y="342420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23) Сколько лет Михаил Ефимович Николаев занимал пост первого Президента Республики Саха (Якутия)?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7907F5-EC77-4D40-94B3-8ED04C731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2558657"/>
            <a:ext cx="9603275" cy="3450613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лет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15 лет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8 лет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6485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BFDDF3-CC65-4394-84D1-C0FAF4756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B96C49E-DF40-4B97-8EFC-8B44308893EB}"/>
              </a:ext>
            </a:extLst>
          </p:cNvPr>
          <p:cNvSpPr/>
          <p:nvPr/>
        </p:nvSpPr>
        <p:spPr>
          <a:xfrm>
            <a:off x="2738253" y="1853754"/>
            <a:ext cx="671549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капитанов</a:t>
            </a:r>
          </a:p>
          <a:p>
            <a:pPr algn="ctr"/>
            <a:r>
              <a:rPr lang="ru-RU" sz="7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(по три балла)</a:t>
            </a:r>
            <a:endParaRPr lang="ru-RU" sz="7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4584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C1A932B-9F8C-42CB-A694-C9EBC1C07092}"/>
              </a:ext>
            </a:extLst>
          </p:cNvPr>
          <p:cNvSpPr/>
          <p:nvPr/>
        </p:nvSpPr>
        <p:spPr>
          <a:xfrm>
            <a:off x="668594" y="1853754"/>
            <a:ext cx="1060900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 Что в переводе с эвенкийского означает слово «</a:t>
            </a:r>
            <a:r>
              <a:rPr lang="ru-RU" sz="60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туймаада</a:t>
            </a:r>
            <a:r>
              <a:rPr lang="ru-RU" sz="6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3FB140B-53AC-4BD4-B710-75C698697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868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C3ED3-BE1C-477A-A583-2412FE7D7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954" y="2118969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660033"/>
                </a:solidFill>
              </a:rPr>
              <a:t>2) Назовите самую высокую гору Якутии, наивысшую точку хребта Черского.</a:t>
            </a:r>
            <a:br>
              <a:rPr lang="ru-RU" sz="54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09563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64B164-8CA7-4824-BE51-C980823FA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214" y="184505"/>
            <a:ext cx="8643154" cy="1887950"/>
          </a:xfrm>
        </p:spPr>
        <p:txBody>
          <a:bodyPr/>
          <a:lstStyle/>
          <a:p>
            <a:pPr algn="ctr"/>
            <a:r>
              <a:rPr 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Когда был утвержден новый флаг Республики Саха (Якутия)</a:t>
            </a:r>
            <a:br>
              <a:rPr 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DD5071D-D0BE-492E-B377-E5A5A21F10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BAFE84B-094F-4BF4-AE4E-5EDFB581C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7" y="1584325"/>
            <a:ext cx="6981825" cy="465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9735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99D32A7-9282-4C4A-8A55-DD442B05C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654" y="2379765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660033"/>
                </a:solidFill>
              </a:rPr>
              <a:t>3) Самый северный остров Якутии? </a:t>
            </a:r>
            <a:br>
              <a:rPr lang="ru-RU" sz="54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87376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EE896-4179-4979-A1D6-D558B4C8D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779" y="2128494"/>
            <a:ext cx="9603275" cy="3491256"/>
          </a:xfrm>
        </p:spPr>
        <p:txBody>
          <a:bodyPr>
            <a:normAutofit/>
          </a:bodyPr>
          <a:lstStyle/>
          <a:p>
            <a:r>
              <a:rPr lang="ru-RU" b="1" dirty="0"/>
              <a:t>4) Назовите автора большой этнографической работы «Якуты», опубликованной в 1896 году в Санкт-Петербурге. 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8191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CB595F-03C1-4B13-8BEC-9D00D0E2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029" y="2071344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Что символизируют собой веревочки на костюме шамана?</a:t>
            </a:r>
            <a:br>
              <a:rPr lang="ru-RU" sz="4000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92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09AC78-6510-4F89-9898-67558A68C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814" y="0"/>
            <a:ext cx="8643154" cy="1887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Где находится самая холодная точка северного полушария?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2B6DE9-38FB-4907-B186-7CF760F4A3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9C681F0-B5AF-424A-985D-1D6477211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814" y="1424945"/>
            <a:ext cx="91535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735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998FC-1544-4CE8-BFD2-0FD0299A4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839" y="0"/>
            <a:ext cx="8643154" cy="188795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Сколько муниципальных районов (улусов) в Якутии? 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D3D7B75-399E-4A5A-B9D6-27F848A0E6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716BC01-59B1-4463-8156-EA8DCD2BE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1358712"/>
            <a:ext cx="5048250" cy="506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00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0686A-B6DD-4865-B59F-2E2619DBA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864" y="0"/>
            <a:ext cx="11833136" cy="1887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Сын  якутского народа, революционер, государственный деятель, один из основателей автономной Якутии.</a:t>
            </a:r>
            <a:br>
              <a:rPr lang="ru-RU" b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EB1268D-1EBC-4DFD-B668-FB6338E8C7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DC65926-B4B2-403C-A0BF-149B5775E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774" y="1381125"/>
            <a:ext cx="4562475" cy="564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704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C0695-DE90-483E-B65E-5AB6B7E81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423" y="0"/>
            <a:ext cx="8643154" cy="1314450"/>
          </a:xfrm>
        </p:spPr>
        <p:txBody>
          <a:bodyPr/>
          <a:lstStyle/>
          <a:p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Основатель города Якутска? 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FD33273-7FAF-42AE-954A-3F718AEC9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CF96812-0424-4E28-85B8-A2939122E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423" y="828675"/>
            <a:ext cx="8286750" cy="584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669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00531D-732C-4B79-AC43-B9172363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423" y="241655"/>
            <a:ext cx="8643154" cy="1887950"/>
          </a:xfrm>
        </p:spPr>
        <p:txBody>
          <a:bodyPr/>
          <a:lstStyle/>
          <a:p>
            <a:r>
              <a:rPr lang="ru-RU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Первоначальное название города Якутска? </a:t>
            </a:r>
            <a:br>
              <a:rPr lang="ru-RU" b="1" i="1" spc="50" dirty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660033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2C591A-9F8D-4EDB-8B15-6AEDB4C42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B011082-16E5-418F-B5EB-85D49F265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6863"/>
            <a:ext cx="12125325" cy="526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67247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168</TotalTime>
  <Words>1198</Words>
  <Application>Microsoft Office PowerPoint</Application>
  <PresentationFormat>Широкоэкранный</PresentationFormat>
  <Paragraphs>119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6" baseType="lpstr">
      <vt:lpstr>Arial</vt:lpstr>
      <vt:lpstr>Gill Sans MT</vt:lpstr>
      <vt:lpstr>Times New Roman</vt:lpstr>
      <vt:lpstr>Галерея</vt:lpstr>
      <vt:lpstr>Презентация PowerPoint</vt:lpstr>
      <vt:lpstr>Презентация PowerPoint</vt:lpstr>
      <vt:lpstr>1. В каком году была принята конституция республики Саха (якутия)? </vt:lpstr>
      <vt:lpstr>2. Когда был утвержден новый флаг Республики Саха (Якутия) </vt:lpstr>
      <vt:lpstr>3. Где находится самая холодная точка северного полушария? </vt:lpstr>
      <vt:lpstr>4. Сколько муниципальных районов (улусов) в Якутии?  </vt:lpstr>
      <vt:lpstr>5. Сын  якутского народа, революционер, государственный деятель, один из основателей автономной Якутии. </vt:lpstr>
      <vt:lpstr>6. Основатель города Якутска?  </vt:lpstr>
      <vt:lpstr>7. Первоначальное название города Якутска?  </vt:lpstr>
      <vt:lpstr>8. Легендарная личность, предводитель народа саха конца XVI-первой трети XVII вв. 3-й Тойон (князь) кангаласского племени якутов, известный герой многочисленных якутских преданий. </vt:lpstr>
      <vt:lpstr>9. Год вхождения Якутии в состав Российского государства?  </vt:lpstr>
      <vt:lpstr>10. Сколько процентов всех алмазов России добывается в Якутии? </vt:lpstr>
      <vt:lpstr>Презентация PowerPoint</vt:lpstr>
      <vt:lpstr>1) В какой местности родился первый президент михаил ефимович николаев?</vt:lpstr>
      <vt:lpstr>2) Дата рождения первого президента республики Саха (Якутия)</vt:lpstr>
      <vt:lpstr>3) Какой институт закончил михаил ефимович николаев?</vt:lpstr>
      <vt:lpstr>4) В каком районе начал свою трудовую деятельность михаил ефимович николаев?</vt:lpstr>
      <vt:lpstr>5) Выберите верную дату вступления в должность первого Президента Республики Саха (Якутия) Михаила Ефимовича Николаева?  </vt:lpstr>
      <vt:lpstr>6) Каким видом спорта занимался Михаил Николаев? </vt:lpstr>
      <vt:lpstr>7) В каком городе познакомился Михаил Ефимович Николаев со своей будущей женой, Дорой Никитичной?  </vt:lpstr>
      <vt:lpstr>8) Жена, Дора Никитична, была в студенческие годы чемпионкой Омска. По какому виду спорта?  </vt:lpstr>
      <vt:lpstr>9) О чем был первый указ, принятый Михаилом Ефимовичем Николаевым?  </vt:lpstr>
      <vt:lpstr>10) 31 марта 1992 года при м.Е.Николаеве был подготовлен и подписан важный документ общественно-политического значения. Как он назывался?  </vt:lpstr>
      <vt:lpstr>11) В каком году при м.Е. Николаеве была принята Конституция Республики Саха (Якутия)?  </vt:lpstr>
      <vt:lpstr>12) Какой указ был принят Президентом Российской Федерации Борисом Николаевичем Ельциным 26 апреля 1994 года по инициативе первого Президента Республики Саха (Якутия) Михаила Ефимовича Николаева?  </vt:lpstr>
      <vt:lpstr>13) На одном из съездов в г.Москва один из известных политиков высказал в адрес Михаила Ефимовича Николаева следующие слова: “Михаил Ефимович выступит наверное опять о своем алмазе”. Назовите этого политика. </vt:lpstr>
      <vt:lpstr>14) Когда при М.Е. николаеве был утверждён новый флаг Республики Саха (Якутия)?   </vt:lpstr>
      <vt:lpstr>15) Название первой книги Михаила Ефимовича Николаева?  </vt:lpstr>
      <vt:lpstr>16) По решению Международного Биографического Центра, г. Кембридж Михаилу Ефимовичу Николаеву в 1996 году присваивают международное звание. Какое?  </vt:lpstr>
      <vt:lpstr>17) В каком году были проведены первые Международные детские спортивные игры «Дети Азии»?  </vt:lpstr>
      <vt:lpstr>18) Какое народное движение основал Михаил Ефимович Николаев, которое сегодня стало большой политикой в масштабе России и было включено в стратегию развития Медицины России до 2020 года, как главное направление работы. </vt:lpstr>
      <vt:lpstr>19) Как звали мать первого Президента Республики Саха (Якутия) Михаила Ефимовича Николаева?    </vt:lpstr>
      <vt:lpstr>20) По Указу первого Президента Республики Саха (Якутия) Михаила Ефимовича Николаева был введен Знак, прославляющий Мать. Какой Знак был введен, выберите правильный ответ. </vt:lpstr>
      <vt:lpstr>21) 19 ноября 1993 года в целях расширения связей и сотрудничества с международным сообществом по проблемам детства и эффективного использования средств, направляемых на решение проблем детства в Республике Саха (Якутия) по инициативе Михаила Ефимовича Николаева был создан Международный детский фонд. Как называется этот фонд? </vt:lpstr>
      <vt:lpstr>22) По инициативе Михаила Ефимовича Николаева в 1996 году состоялись первые спортивные игры «Дети Азии». К какому событию были приурочены игры?  </vt:lpstr>
      <vt:lpstr>23) Сколько лет Михаил Ефимович Николаев занимал пост первого Президента Республики Саха (Якутия)?  </vt:lpstr>
      <vt:lpstr>Презентация PowerPoint</vt:lpstr>
      <vt:lpstr>Презентация PowerPoint</vt:lpstr>
      <vt:lpstr>2) Назовите самую высокую гору Якутии, наивысшую точку хребта Черского. </vt:lpstr>
      <vt:lpstr>3) Самый северный остров Якутии?  </vt:lpstr>
      <vt:lpstr>4) Назовите автора большой этнографической работы «Якуты», опубликованной в 1896 году в Санкт-Петербурге.  </vt:lpstr>
      <vt:lpstr>5) Что символизируют собой веревочки на костюме шамана?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Саввин</dc:creator>
  <cp:lastModifiedBy>Николай Саввин</cp:lastModifiedBy>
  <cp:revision>3</cp:revision>
  <dcterms:created xsi:type="dcterms:W3CDTF">2023-11-09T23:49:38Z</dcterms:created>
  <dcterms:modified xsi:type="dcterms:W3CDTF">2023-11-12T06:01:09Z</dcterms:modified>
</cp:coreProperties>
</file>