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8" r:id="rId3"/>
  </p:sldMasterIdLst>
  <p:notesMasterIdLst>
    <p:notesMasterId r:id="rId29"/>
  </p:notesMasterIdLst>
  <p:sldIdLst>
    <p:sldId id="279" r:id="rId4"/>
    <p:sldId id="281" r:id="rId5"/>
    <p:sldId id="283" r:id="rId6"/>
    <p:sldId id="290" r:id="rId7"/>
    <p:sldId id="292" r:id="rId8"/>
    <p:sldId id="293" r:id="rId9"/>
    <p:sldId id="294" r:id="rId10"/>
    <p:sldId id="291" r:id="rId11"/>
    <p:sldId id="317" r:id="rId12"/>
    <p:sldId id="315" r:id="rId13"/>
    <p:sldId id="305" r:id="rId14"/>
    <p:sldId id="319" r:id="rId15"/>
    <p:sldId id="318" r:id="rId16"/>
    <p:sldId id="300" r:id="rId17"/>
    <p:sldId id="313" r:id="rId18"/>
    <p:sldId id="322" r:id="rId19"/>
    <p:sldId id="287" r:id="rId20"/>
    <p:sldId id="276" r:id="rId21"/>
    <p:sldId id="323" r:id="rId22"/>
    <p:sldId id="312" r:id="rId23"/>
    <p:sldId id="304" r:id="rId24"/>
    <p:sldId id="324" r:id="rId25"/>
    <p:sldId id="325" r:id="rId26"/>
    <p:sldId id="309" r:id="rId27"/>
    <p:sldId id="326"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08" autoAdjust="0"/>
    <p:restoredTop sz="94181" autoAdjust="0"/>
  </p:normalViewPr>
  <p:slideViewPr>
    <p:cSldViewPr>
      <p:cViewPr>
        <p:scale>
          <a:sx n="93" d="100"/>
          <a:sy n="93" d="100"/>
        </p:scale>
        <p:origin x="-324" y="2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F207D9-CD1C-42A7-947D-9B905147AAAE}" type="datetimeFigureOut">
              <a:rPr lang="ru-RU" smtClean="0"/>
              <a:pPr/>
              <a:t>24.03.2024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9C9C79-CC4A-429A-A87A-1A35E0BE2F93}" type="slidenum">
              <a:rPr lang="ru-RU" smtClean="0"/>
              <a:pPr/>
              <a:t>‹#›</a:t>
            </a:fld>
            <a:endParaRPr lang="ru-RU"/>
          </a:p>
        </p:txBody>
      </p:sp>
    </p:spTree>
    <p:extLst>
      <p:ext uri="{BB962C8B-B14F-4D97-AF65-F5344CB8AC3E}">
        <p14:creationId xmlns:p14="http://schemas.microsoft.com/office/powerpoint/2010/main" val="3901145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19046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745145-E8D9-49A6-B07B-EF57A5F80DF4}" type="slidenum">
              <a:rPr lang="ru-RU" altLang="ru-RU">
                <a:solidFill>
                  <a:prstClr val="black"/>
                </a:solidFill>
              </a:rPr>
              <a:pPr eaLnBrk="1" hangingPunct="1"/>
              <a:t>3</a:t>
            </a:fld>
            <a:endParaRPr lang="ru-RU" altLang="ru-RU">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19046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745145-E8D9-49A6-B07B-EF57A5F80DF4}" type="slidenum">
              <a:rPr lang="ru-RU" altLang="ru-RU">
                <a:solidFill>
                  <a:prstClr val="black"/>
                </a:solidFill>
              </a:rPr>
              <a:pPr eaLnBrk="1" hangingPunct="1"/>
              <a:t>14</a:t>
            </a:fld>
            <a:endParaRPr lang="ru-RU" altLang="ru-RU">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19046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745145-E8D9-49A6-B07B-EF57A5F80DF4}" type="slidenum">
              <a:rPr lang="ru-RU" altLang="ru-RU">
                <a:solidFill>
                  <a:prstClr val="black"/>
                </a:solidFill>
              </a:rPr>
              <a:pPr eaLnBrk="1" hangingPunct="1"/>
              <a:t>17</a:t>
            </a:fld>
            <a:endParaRPr lang="ru-RU" altLang="ru-RU">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B96558D-034F-4145-8CCE-0FA0D08FD402}" type="datetimeFigureOut">
              <a:rPr lang="ru-RU">
                <a:solidFill>
                  <a:prstClr val="black">
                    <a:tint val="75000"/>
                  </a:prstClr>
                </a:solidFill>
              </a:rPr>
              <a:pPr>
                <a:defRPr/>
              </a:pPr>
              <a:t>24.03.2024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E5955C62-B280-4223-B0A7-D4B06E983B0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85536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FA9CD7E-A35C-4E44-85AA-DF43399114B0}" type="datetimeFigureOut">
              <a:rPr lang="ru-RU">
                <a:solidFill>
                  <a:prstClr val="black">
                    <a:tint val="75000"/>
                  </a:prstClr>
                </a:solidFill>
              </a:rPr>
              <a:pPr>
                <a:defRPr/>
              </a:pPr>
              <a:t>24.03.2024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F4A94300-18A0-43AD-85D4-DC4902B48DC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79259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04A71BA-7DD7-454F-AF0D-9B83516F473D}" type="datetimeFigureOut">
              <a:rPr lang="ru-RU">
                <a:solidFill>
                  <a:prstClr val="black">
                    <a:tint val="75000"/>
                  </a:prstClr>
                </a:solidFill>
              </a:rPr>
              <a:pPr>
                <a:defRPr/>
              </a:pPr>
              <a:t>24.03.2024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5E2C777-B74E-4D51-8900-7D2E606944D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059755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grpSp>
      <p:sp>
        <p:nvSpPr>
          <p:cNvPr id="28690"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ru-RU"/>
              <a:t>Образец заголовка</a:t>
            </a:r>
          </a:p>
        </p:txBody>
      </p:sp>
      <p:sp>
        <p:nvSpPr>
          <p:cNvPr id="28691"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ru-RU"/>
              <a:t>Образец подзаголовка</a:t>
            </a:r>
          </a:p>
        </p:txBody>
      </p:sp>
      <p:sp>
        <p:nvSpPr>
          <p:cNvPr id="20" name="Rectangle 20"/>
          <p:cNvSpPr>
            <a:spLocks noGrp="1" noChangeArrowheads="1"/>
          </p:cNvSpPr>
          <p:nvPr>
            <p:ph type="dt" sz="quarter" idx="10"/>
          </p:nvPr>
        </p:nvSpPr>
        <p:spPr/>
        <p:txBody>
          <a:bodyPr/>
          <a:lstStyle>
            <a:lvl1pPr>
              <a:defRPr/>
            </a:lvl1pPr>
          </a:lstStyle>
          <a:p>
            <a:pPr>
              <a:defRPr/>
            </a:pPr>
            <a:fld id="{A185DB6F-9CCA-44E0-94A4-BF29A01D3CFB}" type="datetimeFigureOut">
              <a:rPr lang="ru-RU">
                <a:solidFill>
                  <a:srgbClr val="F8F8F8"/>
                </a:solidFill>
              </a:rPr>
              <a:pPr>
                <a:defRPr/>
              </a:pPr>
              <a:t>24.03.2024</a:t>
            </a:fld>
            <a:endParaRPr lang="ru-RU">
              <a:solidFill>
                <a:srgbClr val="F8F8F8"/>
              </a:solidFill>
            </a:endParaRPr>
          </a:p>
        </p:txBody>
      </p:sp>
      <p:sp>
        <p:nvSpPr>
          <p:cNvPr id="21" name="Rectangle 21"/>
          <p:cNvSpPr>
            <a:spLocks noGrp="1" noChangeArrowheads="1"/>
          </p:cNvSpPr>
          <p:nvPr>
            <p:ph type="ftr" sz="quarter" idx="11"/>
          </p:nvPr>
        </p:nvSpPr>
        <p:spPr/>
        <p:txBody>
          <a:bodyPr/>
          <a:lstStyle>
            <a:lvl1pPr>
              <a:defRPr/>
            </a:lvl1pPr>
          </a:lstStyle>
          <a:p>
            <a:pPr>
              <a:defRPr/>
            </a:pPr>
            <a:endParaRPr lang="ru-RU">
              <a:solidFill>
                <a:srgbClr val="F8F8F8"/>
              </a:solidFill>
            </a:endParaRPr>
          </a:p>
        </p:txBody>
      </p:sp>
      <p:sp>
        <p:nvSpPr>
          <p:cNvPr id="22" name="Rectangle 22"/>
          <p:cNvSpPr>
            <a:spLocks noGrp="1" noChangeArrowheads="1"/>
          </p:cNvSpPr>
          <p:nvPr>
            <p:ph type="sldNum" sz="quarter" idx="12"/>
          </p:nvPr>
        </p:nvSpPr>
        <p:spPr/>
        <p:txBody>
          <a:bodyPr/>
          <a:lstStyle>
            <a:lvl1pPr>
              <a:defRPr/>
            </a:lvl1pPr>
          </a:lstStyle>
          <a:p>
            <a:pPr>
              <a:defRPr/>
            </a:pPr>
            <a:fld id="{1270320B-FFB8-4320-9AEE-046F2EC941E0}"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422304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fld id="{E27ADE90-D34B-42C5-93A4-7E482AD1A26C}" type="datetimeFigureOut">
              <a:rPr lang="ru-RU">
                <a:solidFill>
                  <a:srgbClr val="F8F8F8"/>
                </a:solidFill>
              </a:rPr>
              <a:pPr>
                <a:defRPr/>
              </a:pPr>
              <a:t>24.03.2024</a:t>
            </a:fld>
            <a:endParaRPr lang="ru-RU">
              <a:solidFill>
                <a:srgbClr val="F8F8F8"/>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42B598CE-0191-4A8F-B846-3DEF49AC1F98}"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1061867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9"/>
          <p:cNvSpPr>
            <a:spLocks noGrp="1" noChangeArrowheads="1"/>
          </p:cNvSpPr>
          <p:nvPr>
            <p:ph type="dt" sz="half" idx="10"/>
          </p:nvPr>
        </p:nvSpPr>
        <p:spPr>
          <a:ln/>
        </p:spPr>
        <p:txBody>
          <a:bodyPr/>
          <a:lstStyle>
            <a:lvl1pPr>
              <a:defRPr/>
            </a:lvl1pPr>
          </a:lstStyle>
          <a:p>
            <a:pPr>
              <a:defRPr/>
            </a:pPr>
            <a:fld id="{402DA47F-7C4B-4DA0-B31F-28E1F925CA83}" type="datetimeFigureOut">
              <a:rPr lang="ru-RU">
                <a:solidFill>
                  <a:srgbClr val="F8F8F8"/>
                </a:solidFill>
              </a:rPr>
              <a:pPr>
                <a:defRPr/>
              </a:pPr>
              <a:t>24.03.2024</a:t>
            </a:fld>
            <a:endParaRPr lang="ru-RU">
              <a:solidFill>
                <a:srgbClr val="F8F8F8"/>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53734D80-F97E-4561-B564-6767C9958BFD}"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3385663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9"/>
          <p:cNvSpPr>
            <a:spLocks noGrp="1" noChangeArrowheads="1"/>
          </p:cNvSpPr>
          <p:nvPr>
            <p:ph type="dt" sz="half" idx="10"/>
          </p:nvPr>
        </p:nvSpPr>
        <p:spPr>
          <a:ln/>
        </p:spPr>
        <p:txBody>
          <a:bodyPr/>
          <a:lstStyle>
            <a:lvl1pPr>
              <a:defRPr/>
            </a:lvl1pPr>
          </a:lstStyle>
          <a:p>
            <a:pPr>
              <a:defRPr/>
            </a:pPr>
            <a:fld id="{4CBED359-21BF-43C0-B53E-FCF6781C4782}" type="datetimeFigureOut">
              <a:rPr lang="ru-RU">
                <a:solidFill>
                  <a:srgbClr val="F8F8F8"/>
                </a:solidFill>
              </a:rPr>
              <a:pPr>
                <a:defRPr/>
              </a:pPr>
              <a:t>24.03.2024</a:t>
            </a:fld>
            <a:endParaRPr lang="ru-RU">
              <a:solidFill>
                <a:srgbClr val="F8F8F8"/>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96A3C802-1238-4B64-94D7-7C7717E1D89C}"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32797065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9"/>
          <p:cNvSpPr>
            <a:spLocks noGrp="1" noChangeArrowheads="1"/>
          </p:cNvSpPr>
          <p:nvPr>
            <p:ph type="dt" sz="half" idx="10"/>
          </p:nvPr>
        </p:nvSpPr>
        <p:spPr>
          <a:ln/>
        </p:spPr>
        <p:txBody>
          <a:bodyPr/>
          <a:lstStyle>
            <a:lvl1pPr>
              <a:defRPr/>
            </a:lvl1pPr>
          </a:lstStyle>
          <a:p>
            <a:pPr>
              <a:defRPr/>
            </a:pPr>
            <a:fld id="{B5FF44E7-0446-4F48-B8FF-5B721FF00140}" type="datetimeFigureOut">
              <a:rPr lang="ru-RU">
                <a:solidFill>
                  <a:srgbClr val="F8F8F8"/>
                </a:solidFill>
              </a:rPr>
              <a:pPr>
                <a:defRPr/>
              </a:pPr>
              <a:t>24.03.2024</a:t>
            </a:fld>
            <a:endParaRPr lang="ru-RU">
              <a:solidFill>
                <a:srgbClr val="F8F8F8"/>
              </a:solidFill>
            </a:endParaRPr>
          </a:p>
        </p:txBody>
      </p:sp>
      <p:sp>
        <p:nvSpPr>
          <p:cNvPr id="8"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9" name="Rectangle 21"/>
          <p:cNvSpPr>
            <a:spLocks noGrp="1" noChangeArrowheads="1"/>
          </p:cNvSpPr>
          <p:nvPr>
            <p:ph type="sldNum" sz="quarter" idx="12"/>
          </p:nvPr>
        </p:nvSpPr>
        <p:spPr>
          <a:ln/>
        </p:spPr>
        <p:txBody>
          <a:bodyPr/>
          <a:lstStyle>
            <a:lvl1pPr>
              <a:defRPr/>
            </a:lvl1pPr>
          </a:lstStyle>
          <a:p>
            <a:pPr>
              <a:defRPr/>
            </a:pPr>
            <a:fld id="{F87C4FF0-7DBD-453D-8156-B270F73D7BB1}"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1838721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9"/>
          <p:cNvSpPr>
            <a:spLocks noGrp="1" noChangeArrowheads="1"/>
          </p:cNvSpPr>
          <p:nvPr>
            <p:ph type="dt" sz="half" idx="10"/>
          </p:nvPr>
        </p:nvSpPr>
        <p:spPr>
          <a:ln/>
        </p:spPr>
        <p:txBody>
          <a:bodyPr/>
          <a:lstStyle>
            <a:lvl1pPr>
              <a:defRPr/>
            </a:lvl1pPr>
          </a:lstStyle>
          <a:p>
            <a:pPr>
              <a:defRPr/>
            </a:pPr>
            <a:fld id="{8D31D8EA-3F57-4B39-9807-F40CBC8685D1}" type="datetimeFigureOut">
              <a:rPr lang="ru-RU">
                <a:solidFill>
                  <a:srgbClr val="F8F8F8"/>
                </a:solidFill>
              </a:rPr>
              <a:pPr>
                <a:defRPr/>
              </a:pPr>
              <a:t>24.03.2024</a:t>
            </a:fld>
            <a:endParaRPr lang="ru-RU">
              <a:solidFill>
                <a:srgbClr val="F8F8F8"/>
              </a:solidFill>
            </a:endParaRPr>
          </a:p>
        </p:txBody>
      </p:sp>
      <p:sp>
        <p:nvSpPr>
          <p:cNvPr id="4"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5" name="Rectangle 21"/>
          <p:cNvSpPr>
            <a:spLocks noGrp="1" noChangeArrowheads="1"/>
          </p:cNvSpPr>
          <p:nvPr>
            <p:ph type="sldNum" sz="quarter" idx="12"/>
          </p:nvPr>
        </p:nvSpPr>
        <p:spPr>
          <a:ln/>
        </p:spPr>
        <p:txBody>
          <a:bodyPr/>
          <a:lstStyle>
            <a:lvl1pPr>
              <a:defRPr/>
            </a:lvl1pPr>
          </a:lstStyle>
          <a:p>
            <a:pPr>
              <a:defRPr/>
            </a:pPr>
            <a:fld id="{27F40018-AA6A-4490-9727-9440F44C10EE}"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6598168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fld id="{1AFF9483-3F95-4373-BAB7-BBE0A1D1C3C2}" type="datetimeFigureOut">
              <a:rPr lang="ru-RU">
                <a:solidFill>
                  <a:srgbClr val="F8F8F8"/>
                </a:solidFill>
              </a:rPr>
              <a:pPr>
                <a:defRPr/>
              </a:pPr>
              <a:t>24.03.2024</a:t>
            </a:fld>
            <a:endParaRPr lang="ru-RU">
              <a:solidFill>
                <a:srgbClr val="F8F8F8"/>
              </a:solidFill>
            </a:endParaRPr>
          </a:p>
        </p:txBody>
      </p:sp>
      <p:sp>
        <p:nvSpPr>
          <p:cNvPr id="3"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4" name="Rectangle 21"/>
          <p:cNvSpPr>
            <a:spLocks noGrp="1" noChangeArrowheads="1"/>
          </p:cNvSpPr>
          <p:nvPr>
            <p:ph type="sldNum" sz="quarter" idx="12"/>
          </p:nvPr>
        </p:nvSpPr>
        <p:spPr>
          <a:ln/>
        </p:spPr>
        <p:txBody>
          <a:bodyPr/>
          <a:lstStyle>
            <a:lvl1pPr>
              <a:defRPr/>
            </a:lvl1pPr>
          </a:lstStyle>
          <a:p>
            <a:pPr>
              <a:defRPr/>
            </a:pPr>
            <a:fld id="{1A85FE38-4C3C-40D0-B0EB-8F617EB50ED7}"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967505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fld id="{731BFC20-C53C-44ED-9091-0557E5E7502E}" type="datetimeFigureOut">
              <a:rPr lang="ru-RU">
                <a:solidFill>
                  <a:srgbClr val="F8F8F8"/>
                </a:solidFill>
              </a:rPr>
              <a:pPr>
                <a:defRPr/>
              </a:pPr>
              <a:t>24.03.2024</a:t>
            </a:fld>
            <a:endParaRPr lang="ru-RU">
              <a:solidFill>
                <a:srgbClr val="F8F8F8"/>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B684297B-B49D-48E7-B37B-22998A57B219}"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2612819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185B526-1E62-4CA4-911F-B883C7654066}" type="datetimeFigureOut">
              <a:rPr lang="ru-RU">
                <a:solidFill>
                  <a:prstClr val="black">
                    <a:tint val="75000"/>
                  </a:prstClr>
                </a:solidFill>
              </a:rPr>
              <a:pPr>
                <a:defRPr/>
              </a:pPr>
              <a:t>24.03.2024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5098DA1-9506-4DC8-B209-9E61B2A0673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096665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fld id="{F58A15B6-5357-4B00-AA17-48956B109D1A}" type="datetimeFigureOut">
              <a:rPr lang="ru-RU">
                <a:solidFill>
                  <a:srgbClr val="F8F8F8"/>
                </a:solidFill>
              </a:rPr>
              <a:pPr>
                <a:defRPr/>
              </a:pPr>
              <a:t>24.03.2024</a:t>
            </a:fld>
            <a:endParaRPr lang="ru-RU">
              <a:solidFill>
                <a:srgbClr val="F8F8F8"/>
              </a:solidFill>
            </a:endParaRPr>
          </a:p>
        </p:txBody>
      </p:sp>
      <p:sp>
        <p:nvSpPr>
          <p:cNvPr id="6"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7" name="Rectangle 21"/>
          <p:cNvSpPr>
            <a:spLocks noGrp="1" noChangeArrowheads="1"/>
          </p:cNvSpPr>
          <p:nvPr>
            <p:ph type="sldNum" sz="quarter" idx="12"/>
          </p:nvPr>
        </p:nvSpPr>
        <p:spPr>
          <a:ln/>
        </p:spPr>
        <p:txBody>
          <a:bodyPr/>
          <a:lstStyle>
            <a:lvl1pPr>
              <a:defRPr/>
            </a:lvl1pPr>
          </a:lstStyle>
          <a:p>
            <a:pPr>
              <a:defRPr/>
            </a:pPr>
            <a:fld id="{1C3D6449-212B-4CB5-B8B7-D667A887AE54}"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33801401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fld id="{2DB895D9-34DC-4848-A641-6F6633173F57}" type="datetimeFigureOut">
              <a:rPr lang="ru-RU">
                <a:solidFill>
                  <a:srgbClr val="F8F8F8"/>
                </a:solidFill>
              </a:rPr>
              <a:pPr>
                <a:defRPr/>
              </a:pPr>
              <a:t>24.03.2024</a:t>
            </a:fld>
            <a:endParaRPr lang="ru-RU">
              <a:solidFill>
                <a:srgbClr val="F8F8F8"/>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0DDE71AC-F7A1-4306-9103-C31F5FF6D101}"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15912358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fld id="{7E2C5637-0DEE-4BD9-AA34-21DD2D00DF0A}" type="datetimeFigureOut">
              <a:rPr lang="ru-RU">
                <a:solidFill>
                  <a:srgbClr val="F8F8F8"/>
                </a:solidFill>
              </a:rPr>
              <a:pPr>
                <a:defRPr/>
              </a:pPr>
              <a:t>24.03.2024</a:t>
            </a:fld>
            <a:endParaRPr lang="ru-RU">
              <a:solidFill>
                <a:srgbClr val="F8F8F8"/>
              </a:solidFill>
            </a:endParaRPr>
          </a:p>
        </p:txBody>
      </p:sp>
      <p:sp>
        <p:nvSpPr>
          <p:cNvPr id="5"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6" name="Rectangle 21"/>
          <p:cNvSpPr>
            <a:spLocks noGrp="1" noChangeArrowheads="1"/>
          </p:cNvSpPr>
          <p:nvPr>
            <p:ph type="sldNum" sz="quarter" idx="12"/>
          </p:nvPr>
        </p:nvSpPr>
        <p:spPr>
          <a:ln/>
        </p:spPr>
        <p:txBody>
          <a:bodyPr/>
          <a:lstStyle>
            <a:lvl1pPr>
              <a:defRPr/>
            </a:lvl1pPr>
          </a:lstStyle>
          <a:p>
            <a:pPr>
              <a:defRPr/>
            </a:pPr>
            <a:fld id="{EFF5C771-088C-4227-8ADB-E0B06FA13D58}"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4456791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7813"/>
            <a:ext cx="8229600" cy="1139825"/>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9"/>
          <p:cNvSpPr>
            <a:spLocks noGrp="1" noChangeArrowheads="1"/>
          </p:cNvSpPr>
          <p:nvPr>
            <p:ph type="dt" sz="half" idx="10"/>
          </p:nvPr>
        </p:nvSpPr>
        <p:spPr>
          <a:ln/>
        </p:spPr>
        <p:txBody>
          <a:bodyPr/>
          <a:lstStyle>
            <a:lvl1pPr>
              <a:defRPr/>
            </a:lvl1pPr>
          </a:lstStyle>
          <a:p>
            <a:pPr>
              <a:defRPr/>
            </a:pPr>
            <a:fld id="{4950C137-705A-4D52-8DC8-7F836E5B734C}" type="datetimeFigureOut">
              <a:rPr lang="ru-RU">
                <a:solidFill>
                  <a:srgbClr val="F8F8F8"/>
                </a:solidFill>
              </a:rPr>
              <a:pPr>
                <a:defRPr/>
              </a:pPr>
              <a:t>24.03.2024</a:t>
            </a:fld>
            <a:endParaRPr lang="ru-RU">
              <a:solidFill>
                <a:srgbClr val="F8F8F8"/>
              </a:solidFill>
            </a:endParaRPr>
          </a:p>
        </p:txBody>
      </p:sp>
      <p:sp>
        <p:nvSpPr>
          <p:cNvPr id="8" name="Rectangle 20"/>
          <p:cNvSpPr>
            <a:spLocks noGrp="1" noChangeArrowheads="1"/>
          </p:cNvSpPr>
          <p:nvPr>
            <p:ph type="ftr" sz="quarter" idx="11"/>
          </p:nvPr>
        </p:nvSpPr>
        <p:spPr>
          <a:ln/>
        </p:spPr>
        <p:txBody>
          <a:bodyPr/>
          <a:lstStyle>
            <a:lvl1pPr>
              <a:defRPr/>
            </a:lvl1pPr>
          </a:lstStyle>
          <a:p>
            <a:pPr>
              <a:defRPr/>
            </a:pPr>
            <a:endParaRPr lang="ru-RU">
              <a:solidFill>
                <a:srgbClr val="F8F8F8"/>
              </a:solidFill>
            </a:endParaRPr>
          </a:p>
        </p:txBody>
      </p:sp>
      <p:sp>
        <p:nvSpPr>
          <p:cNvPr id="9" name="Rectangle 21"/>
          <p:cNvSpPr>
            <a:spLocks noGrp="1" noChangeArrowheads="1"/>
          </p:cNvSpPr>
          <p:nvPr>
            <p:ph type="sldNum" sz="quarter" idx="12"/>
          </p:nvPr>
        </p:nvSpPr>
        <p:spPr>
          <a:ln/>
        </p:spPr>
        <p:txBody>
          <a:bodyPr/>
          <a:lstStyle>
            <a:lvl1pPr>
              <a:defRPr/>
            </a:lvl1pPr>
          </a:lstStyle>
          <a:p>
            <a:pPr>
              <a:defRPr/>
            </a:pPr>
            <a:fld id="{0E657ED1-2D1D-49E8-A1F4-4C32A2C14C41}"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9633563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pPr>
              <a:defRPr/>
            </a:pPr>
            <a:endParaRPr lang="ru-RU">
              <a:solidFill>
                <a:srgbClr val="F8F8F8"/>
              </a:solidFill>
            </a:endParaRPr>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pPr>
              <a:defRPr/>
            </a:pPr>
            <a:endParaRPr lang="ru-RU">
              <a:solidFill>
                <a:srgbClr val="F8F8F8"/>
              </a:solidFill>
            </a:endParaRPr>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pPr>
              <a:defRPr/>
            </a:pPr>
            <a:fld id="{BFA85733-0732-4EC2-BBE8-0A09AE930A99}" type="slidenum">
              <a:rPr lang="ru-RU">
                <a:solidFill>
                  <a:srgbClr val="F8F8F8"/>
                </a:solidFill>
              </a:rPr>
              <a:pPr>
                <a:defRPr/>
              </a:pPr>
              <a:t>‹#›</a:t>
            </a:fld>
            <a:endParaRPr lang="ru-RU">
              <a:solidFill>
                <a:srgbClr val="F8F8F8"/>
              </a:solidFill>
            </a:endParaRPr>
          </a:p>
        </p:txBody>
      </p:sp>
    </p:spTree>
    <p:extLst>
      <p:ext uri="{BB962C8B-B14F-4D97-AF65-F5344CB8AC3E}">
        <p14:creationId xmlns:p14="http://schemas.microsoft.com/office/powerpoint/2010/main" val="11765825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5"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atin typeface="Arial" charset="0"/>
              </a:defRPr>
            </a:lvl1pPr>
          </a:lstStyle>
          <a:p>
            <a:pPr>
              <a:defRPr/>
            </a:pPr>
            <a:fld id="{D37900C5-F3F2-44E8-B2C0-F9AE2AC2E856}" type="slidenum">
              <a:rPr lang="ru-RU"/>
              <a:pPr>
                <a:defRPr/>
              </a:pPr>
              <a:t>‹#›</a:t>
            </a:fld>
            <a:endParaRPr lang="ru-RU"/>
          </a:p>
        </p:txBody>
      </p:sp>
    </p:spTree>
    <p:extLst>
      <p:ext uri="{BB962C8B-B14F-4D97-AF65-F5344CB8AC3E}">
        <p14:creationId xmlns:p14="http://schemas.microsoft.com/office/powerpoint/2010/main" val="30907136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5"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atin typeface="Arial" charset="0"/>
              </a:defRPr>
            </a:lvl1pPr>
          </a:lstStyle>
          <a:p>
            <a:pPr>
              <a:defRPr/>
            </a:pPr>
            <a:fld id="{7BF16BE5-7845-4C92-BE72-73A2706000CC}" type="slidenum">
              <a:rPr lang="ru-RU"/>
              <a:pPr>
                <a:defRPr/>
              </a:pPr>
              <a:t>‹#›</a:t>
            </a:fld>
            <a:endParaRPr lang="ru-RU"/>
          </a:p>
        </p:txBody>
      </p:sp>
    </p:spTree>
    <p:extLst>
      <p:ext uri="{BB962C8B-B14F-4D97-AF65-F5344CB8AC3E}">
        <p14:creationId xmlns:p14="http://schemas.microsoft.com/office/powerpoint/2010/main" val="5480477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5"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atin typeface="Arial" charset="0"/>
              </a:defRPr>
            </a:lvl1pPr>
          </a:lstStyle>
          <a:p>
            <a:pPr>
              <a:defRPr/>
            </a:pPr>
            <a:fld id="{174BB897-0300-4476-9E46-A9159EFBC9AE}" type="slidenum">
              <a:rPr lang="ru-RU"/>
              <a:pPr>
                <a:defRPr/>
              </a:pPr>
              <a:t>‹#›</a:t>
            </a:fld>
            <a:endParaRPr lang="ru-RU"/>
          </a:p>
        </p:txBody>
      </p:sp>
    </p:spTree>
    <p:extLst>
      <p:ext uri="{BB962C8B-B14F-4D97-AF65-F5344CB8AC3E}">
        <p14:creationId xmlns:p14="http://schemas.microsoft.com/office/powerpoint/2010/main" val="29141521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6"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7" name="Rectangle 6"/>
          <p:cNvSpPr>
            <a:spLocks noGrp="1" noChangeArrowheads="1"/>
          </p:cNvSpPr>
          <p:nvPr>
            <p:ph type="sldNum" sz="quarter" idx="12"/>
          </p:nvPr>
        </p:nvSpPr>
        <p:spPr/>
        <p:txBody>
          <a:bodyPr/>
          <a:lstStyle>
            <a:lvl1pPr>
              <a:defRPr>
                <a:latin typeface="Arial" charset="0"/>
              </a:defRPr>
            </a:lvl1pPr>
          </a:lstStyle>
          <a:p>
            <a:pPr>
              <a:defRPr/>
            </a:pPr>
            <a:fld id="{2E0280B6-F09B-4D20-B82E-B1231E115240}" type="slidenum">
              <a:rPr lang="ru-RU"/>
              <a:pPr>
                <a:defRPr/>
              </a:pPr>
              <a:t>‹#›</a:t>
            </a:fld>
            <a:endParaRPr lang="ru-RU"/>
          </a:p>
        </p:txBody>
      </p:sp>
    </p:spTree>
    <p:extLst>
      <p:ext uri="{BB962C8B-B14F-4D97-AF65-F5344CB8AC3E}">
        <p14:creationId xmlns:p14="http://schemas.microsoft.com/office/powerpoint/2010/main" val="37633563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8"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9" name="Rectangle 6"/>
          <p:cNvSpPr>
            <a:spLocks noGrp="1" noChangeArrowheads="1"/>
          </p:cNvSpPr>
          <p:nvPr>
            <p:ph type="sldNum" sz="quarter" idx="12"/>
          </p:nvPr>
        </p:nvSpPr>
        <p:spPr/>
        <p:txBody>
          <a:bodyPr/>
          <a:lstStyle>
            <a:lvl1pPr>
              <a:defRPr>
                <a:latin typeface="Arial" charset="0"/>
              </a:defRPr>
            </a:lvl1pPr>
          </a:lstStyle>
          <a:p>
            <a:pPr>
              <a:defRPr/>
            </a:pPr>
            <a:fld id="{96631283-C99C-489D-AE1A-1B79358CCF9C}" type="slidenum">
              <a:rPr lang="ru-RU"/>
              <a:pPr>
                <a:defRPr/>
              </a:pPr>
              <a:t>‹#›</a:t>
            </a:fld>
            <a:endParaRPr lang="ru-RU"/>
          </a:p>
        </p:txBody>
      </p:sp>
    </p:spTree>
    <p:extLst>
      <p:ext uri="{BB962C8B-B14F-4D97-AF65-F5344CB8AC3E}">
        <p14:creationId xmlns:p14="http://schemas.microsoft.com/office/powerpoint/2010/main" val="3060355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F0F587D8-8EED-4858-8C6E-4B48AEE9D971}" type="datetimeFigureOut">
              <a:rPr lang="ru-RU">
                <a:solidFill>
                  <a:prstClr val="black">
                    <a:tint val="75000"/>
                  </a:prstClr>
                </a:solidFill>
              </a:rPr>
              <a:pPr>
                <a:defRPr/>
              </a:pPr>
              <a:t>24.03.2024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FFAFBDD3-0456-44F0-AAC3-B874E1E922E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3803667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4"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5" name="Rectangle 6"/>
          <p:cNvSpPr>
            <a:spLocks noGrp="1" noChangeArrowheads="1"/>
          </p:cNvSpPr>
          <p:nvPr>
            <p:ph type="sldNum" sz="quarter" idx="12"/>
          </p:nvPr>
        </p:nvSpPr>
        <p:spPr/>
        <p:txBody>
          <a:bodyPr/>
          <a:lstStyle>
            <a:lvl1pPr>
              <a:defRPr>
                <a:latin typeface="Arial" charset="0"/>
              </a:defRPr>
            </a:lvl1pPr>
          </a:lstStyle>
          <a:p>
            <a:pPr>
              <a:defRPr/>
            </a:pPr>
            <a:fld id="{19861746-BB4B-40A4-BAF0-5D04ACC3994C}" type="slidenum">
              <a:rPr lang="ru-RU"/>
              <a:pPr>
                <a:defRPr/>
              </a:pPr>
              <a:t>‹#›</a:t>
            </a:fld>
            <a:endParaRPr lang="ru-RU"/>
          </a:p>
        </p:txBody>
      </p:sp>
    </p:spTree>
    <p:extLst>
      <p:ext uri="{BB962C8B-B14F-4D97-AF65-F5344CB8AC3E}">
        <p14:creationId xmlns:p14="http://schemas.microsoft.com/office/powerpoint/2010/main" val="20172464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3"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4" name="Rectangle 6"/>
          <p:cNvSpPr>
            <a:spLocks noGrp="1" noChangeArrowheads="1"/>
          </p:cNvSpPr>
          <p:nvPr>
            <p:ph type="sldNum" sz="quarter" idx="12"/>
          </p:nvPr>
        </p:nvSpPr>
        <p:spPr/>
        <p:txBody>
          <a:bodyPr/>
          <a:lstStyle>
            <a:lvl1pPr>
              <a:defRPr>
                <a:latin typeface="Arial" charset="0"/>
              </a:defRPr>
            </a:lvl1pPr>
          </a:lstStyle>
          <a:p>
            <a:pPr>
              <a:defRPr/>
            </a:pPr>
            <a:fld id="{B32FF9F7-1ABC-4913-807D-4145192D85FE}" type="slidenum">
              <a:rPr lang="ru-RU"/>
              <a:pPr>
                <a:defRPr/>
              </a:pPr>
              <a:t>‹#›</a:t>
            </a:fld>
            <a:endParaRPr lang="ru-RU"/>
          </a:p>
        </p:txBody>
      </p:sp>
    </p:spTree>
    <p:extLst>
      <p:ext uri="{BB962C8B-B14F-4D97-AF65-F5344CB8AC3E}">
        <p14:creationId xmlns:p14="http://schemas.microsoft.com/office/powerpoint/2010/main" val="10656437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6"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7" name="Rectangle 6"/>
          <p:cNvSpPr>
            <a:spLocks noGrp="1" noChangeArrowheads="1"/>
          </p:cNvSpPr>
          <p:nvPr>
            <p:ph type="sldNum" sz="quarter" idx="12"/>
          </p:nvPr>
        </p:nvSpPr>
        <p:spPr/>
        <p:txBody>
          <a:bodyPr/>
          <a:lstStyle>
            <a:lvl1pPr>
              <a:defRPr>
                <a:latin typeface="Arial" charset="0"/>
              </a:defRPr>
            </a:lvl1pPr>
          </a:lstStyle>
          <a:p>
            <a:pPr>
              <a:defRPr/>
            </a:pPr>
            <a:fld id="{5EED1BCF-628F-4C3F-8D67-CB177DAC6E4F}" type="slidenum">
              <a:rPr lang="ru-RU"/>
              <a:pPr>
                <a:defRPr/>
              </a:pPr>
              <a:t>‹#›</a:t>
            </a:fld>
            <a:endParaRPr lang="ru-RU"/>
          </a:p>
        </p:txBody>
      </p:sp>
    </p:spTree>
    <p:extLst>
      <p:ext uri="{BB962C8B-B14F-4D97-AF65-F5344CB8AC3E}">
        <p14:creationId xmlns:p14="http://schemas.microsoft.com/office/powerpoint/2010/main" val="7011592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6"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7" name="Rectangle 6"/>
          <p:cNvSpPr>
            <a:spLocks noGrp="1" noChangeArrowheads="1"/>
          </p:cNvSpPr>
          <p:nvPr>
            <p:ph type="sldNum" sz="quarter" idx="12"/>
          </p:nvPr>
        </p:nvSpPr>
        <p:spPr/>
        <p:txBody>
          <a:bodyPr/>
          <a:lstStyle>
            <a:lvl1pPr>
              <a:defRPr>
                <a:latin typeface="Arial" charset="0"/>
              </a:defRPr>
            </a:lvl1pPr>
          </a:lstStyle>
          <a:p>
            <a:pPr>
              <a:defRPr/>
            </a:pPr>
            <a:fld id="{6F4B5475-0C52-4FE4-A543-7A203EE3F883}" type="slidenum">
              <a:rPr lang="ru-RU"/>
              <a:pPr>
                <a:defRPr/>
              </a:pPr>
              <a:t>‹#›</a:t>
            </a:fld>
            <a:endParaRPr lang="ru-RU"/>
          </a:p>
        </p:txBody>
      </p:sp>
    </p:spTree>
    <p:extLst>
      <p:ext uri="{BB962C8B-B14F-4D97-AF65-F5344CB8AC3E}">
        <p14:creationId xmlns:p14="http://schemas.microsoft.com/office/powerpoint/2010/main" val="25026965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5"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atin typeface="Arial" charset="0"/>
              </a:defRPr>
            </a:lvl1pPr>
          </a:lstStyle>
          <a:p>
            <a:pPr>
              <a:defRPr/>
            </a:pPr>
            <a:fld id="{8B02E0E8-55F9-4B62-99CF-1C30A228BD0A}" type="slidenum">
              <a:rPr lang="ru-RU"/>
              <a:pPr>
                <a:defRPr/>
              </a:pPr>
              <a:t>‹#›</a:t>
            </a:fld>
            <a:endParaRPr lang="ru-RU"/>
          </a:p>
        </p:txBody>
      </p:sp>
    </p:spTree>
    <p:extLst>
      <p:ext uri="{BB962C8B-B14F-4D97-AF65-F5344CB8AC3E}">
        <p14:creationId xmlns:p14="http://schemas.microsoft.com/office/powerpoint/2010/main" val="14555161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a:defRPr>
                <a:latin typeface="Arial" charset="0"/>
              </a:defRPr>
            </a:lvl1pPr>
          </a:lstStyle>
          <a:p>
            <a:pPr>
              <a:defRPr/>
            </a:pPr>
            <a:endParaRPr lang="ru-RU"/>
          </a:p>
        </p:txBody>
      </p:sp>
      <p:sp>
        <p:nvSpPr>
          <p:cNvPr id="5" name="Rectangle 5"/>
          <p:cNvSpPr>
            <a:spLocks noGrp="1" noChangeArrowheads="1"/>
          </p:cNvSpPr>
          <p:nvPr>
            <p:ph type="ftr" sz="quarter" idx="11"/>
          </p:nvPr>
        </p:nvSpPr>
        <p:spPr/>
        <p:txBody>
          <a:bodyPr/>
          <a:lstStyle>
            <a:lvl1pPr>
              <a:defRPr>
                <a:latin typeface="Arial" charset="0"/>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atin typeface="Arial" charset="0"/>
              </a:defRPr>
            </a:lvl1pPr>
          </a:lstStyle>
          <a:p>
            <a:pPr>
              <a:defRPr/>
            </a:pPr>
            <a:fld id="{39C23452-D322-428C-9D12-7184AF1D7B45}" type="slidenum">
              <a:rPr lang="ru-RU"/>
              <a:pPr>
                <a:defRPr/>
              </a:pPr>
              <a:t>‹#›</a:t>
            </a:fld>
            <a:endParaRPr lang="ru-RU"/>
          </a:p>
        </p:txBody>
      </p:sp>
    </p:spTree>
    <p:extLst>
      <p:ext uri="{BB962C8B-B14F-4D97-AF65-F5344CB8AC3E}">
        <p14:creationId xmlns:p14="http://schemas.microsoft.com/office/powerpoint/2010/main" val="3524808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55BF370-AD74-4F90-A175-2F9ED8A4C301}" type="datetimeFigureOut">
              <a:rPr lang="ru-RU">
                <a:solidFill>
                  <a:prstClr val="black">
                    <a:tint val="75000"/>
                  </a:prstClr>
                </a:solidFill>
              </a:rPr>
              <a:pPr>
                <a:defRPr/>
              </a:pPr>
              <a:t>24.03.2024</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22C80027-E2FF-4923-806B-22321B6B7414}"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78916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6D88877-F43C-4861-A247-5559F28311CE}" type="datetimeFigureOut">
              <a:rPr lang="ru-RU">
                <a:solidFill>
                  <a:prstClr val="black">
                    <a:tint val="75000"/>
                  </a:prstClr>
                </a:solidFill>
              </a:rPr>
              <a:pPr>
                <a:defRPr/>
              </a:pPr>
              <a:t>24.03.2024</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DE315D3-5031-4C28-91C7-107F7A26029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5202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E039636B-6318-4103-846C-C9036B77E3E1}" type="datetimeFigureOut">
              <a:rPr lang="ru-RU">
                <a:solidFill>
                  <a:prstClr val="black">
                    <a:tint val="75000"/>
                  </a:prstClr>
                </a:solidFill>
              </a:rPr>
              <a:pPr>
                <a:defRPr/>
              </a:pPr>
              <a:t>24.03.2024</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BBEAFC3A-7C33-4D5B-981F-B12BE186D91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708821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E5068EF-1D61-4EA3-8D60-21E8BC02AB07}" type="datetimeFigureOut">
              <a:rPr lang="ru-RU">
                <a:solidFill>
                  <a:prstClr val="black">
                    <a:tint val="75000"/>
                  </a:prstClr>
                </a:solidFill>
              </a:rPr>
              <a:pPr>
                <a:defRPr/>
              </a:pPr>
              <a:t>24.03.2024</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1A125AC5-50E4-4E51-B90D-A6DA7C451D6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23351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88944DB-DFE3-4334-8E20-5032F0DC55DD}" type="datetimeFigureOut">
              <a:rPr lang="ru-RU">
                <a:solidFill>
                  <a:prstClr val="black">
                    <a:tint val="75000"/>
                  </a:prstClr>
                </a:solidFill>
              </a:rPr>
              <a:pPr>
                <a:defRPr/>
              </a:pPr>
              <a:t>24.03.2024</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B3CE384-3678-43B6-9C04-4B2C5DE5529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01081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24F070B-041B-4188-9D13-F77041846779}" type="datetimeFigureOut">
              <a:rPr lang="ru-RU">
                <a:solidFill>
                  <a:prstClr val="black">
                    <a:tint val="75000"/>
                  </a:prstClr>
                </a:solidFill>
              </a:rPr>
              <a:pPr>
                <a:defRPr/>
              </a:pPr>
              <a:t>24.03.2024</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BC03A0A-FE2A-432E-9EE8-6B163E8C5114}"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99178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CCFF"/>
            </a:gs>
            <a:gs pos="100000">
              <a:srgbClr val="FFFFCC"/>
            </a:gs>
          </a:gsLst>
          <a:lin ang="2700000" scaled="1"/>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B1B654D-976A-4C13-A5ED-B08E8E50FCE7}" type="datetimeFigureOut">
              <a:rPr lang="ru-RU">
                <a:solidFill>
                  <a:prstClr val="black">
                    <a:tint val="75000"/>
                  </a:prstClr>
                </a:solidFill>
              </a:rPr>
              <a:pPr>
                <a:defRPr/>
              </a:pPr>
              <a:t>24.03.2024</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EBD2577-6336-4F9C-B102-01D596FE3A6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678941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F3399"/>
            </a:gs>
            <a:gs pos="25000">
              <a:srgbClr val="FF6633"/>
            </a:gs>
            <a:gs pos="50000">
              <a:srgbClr val="FFFF00"/>
            </a:gs>
            <a:gs pos="75000">
              <a:srgbClr val="01A78F"/>
            </a:gs>
            <a:gs pos="100000">
              <a:srgbClr val="3366FF"/>
            </a:gs>
          </a:gsLst>
          <a:lin ang="14400000"/>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716463" y="5345113"/>
            <a:ext cx="4427537" cy="1512887"/>
            <a:chOff x="2971" y="3367"/>
            <a:chExt cx="2789" cy="953"/>
          </a:xfrm>
        </p:grpSpPr>
        <p:sp>
          <p:nvSpPr>
            <p:cNvPr id="27651"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52"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53"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54"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55"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56"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57"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58"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59"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60"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61"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62"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63"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64"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sp>
          <p:nvSpPr>
            <p:cNvPr id="27665"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fontAlgn="base">
                <a:spcBef>
                  <a:spcPct val="0"/>
                </a:spcBef>
                <a:spcAft>
                  <a:spcPct val="0"/>
                </a:spcAft>
                <a:defRPr/>
              </a:pPr>
              <a:endParaRPr lang="ru-RU">
                <a:solidFill>
                  <a:srgbClr val="F8F8F8"/>
                </a:solidFill>
              </a:endParaRPr>
            </a:p>
          </p:txBody>
        </p:sp>
      </p:grpSp>
      <p:sp>
        <p:nvSpPr>
          <p:cNvPr id="27666"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27667"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solidFill>
                  <a:schemeClr val="tx1"/>
                </a:solidFill>
                <a:effectLst>
                  <a:outerShdw blurRad="38100" dist="38100" dir="2700000" algn="tl">
                    <a:srgbClr val="000000"/>
                  </a:outerShdw>
                </a:effectLst>
                <a:latin typeface="Verdana" pitchFamily="34" charset="0"/>
              </a:defRPr>
            </a:lvl1pPr>
          </a:lstStyle>
          <a:p>
            <a:pPr fontAlgn="base">
              <a:spcBef>
                <a:spcPct val="0"/>
              </a:spcBef>
              <a:spcAft>
                <a:spcPct val="0"/>
              </a:spcAft>
              <a:defRPr/>
            </a:pPr>
            <a:fld id="{CA7AD188-F456-4D84-8823-C03F0F979CB7}" type="datetimeFigureOut">
              <a:rPr lang="ru-RU">
                <a:solidFill>
                  <a:srgbClr val="F8F8F8"/>
                </a:solidFill>
              </a:rPr>
              <a:pPr fontAlgn="base">
                <a:spcBef>
                  <a:spcPct val="0"/>
                </a:spcBef>
                <a:spcAft>
                  <a:spcPct val="0"/>
                </a:spcAft>
                <a:defRPr/>
              </a:pPr>
              <a:t>24.03.2024</a:t>
            </a:fld>
            <a:endParaRPr lang="ru-RU">
              <a:solidFill>
                <a:srgbClr val="F8F8F8"/>
              </a:solidFill>
            </a:endParaRPr>
          </a:p>
        </p:txBody>
      </p:sp>
      <p:sp>
        <p:nvSpPr>
          <p:cNvPr id="27668"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chemeClr val="tx1"/>
                </a:solidFill>
                <a:effectLst>
                  <a:outerShdw blurRad="38100" dist="38100" dir="2700000" algn="tl">
                    <a:srgbClr val="000000"/>
                  </a:outerShdw>
                </a:effectLst>
                <a:latin typeface="Verdana" pitchFamily="34" charset="0"/>
              </a:defRPr>
            </a:lvl1pPr>
          </a:lstStyle>
          <a:p>
            <a:pPr fontAlgn="base">
              <a:spcBef>
                <a:spcPct val="0"/>
              </a:spcBef>
              <a:spcAft>
                <a:spcPct val="0"/>
              </a:spcAft>
              <a:defRPr/>
            </a:pPr>
            <a:endParaRPr lang="ru-RU">
              <a:solidFill>
                <a:srgbClr val="F8F8F8"/>
              </a:solidFill>
            </a:endParaRPr>
          </a:p>
        </p:txBody>
      </p:sp>
      <p:sp>
        <p:nvSpPr>
          <p:cNvPr id="27669"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effectLst>
                  <a:outerShdw blurRad="38100" dist="38100" dir="2700000" algn="tl">
                    <a:srgbClr val="000000"/>
                  </a:outerShdw>
                </a:effectLst>
                <a:latin typeface="Verdana" pitchFamily="34" charset="0"/>
              </a:defRPr>
            </a:lvl1pPr>
          </a:lstStyle>
          <a:p>
            <a:pPr fontAlgn="base">
              <a:spcBef>
                <a:spcPct val="0"/>
              </a:spcBef>
              <a:spcAft>
                <a:spcPct val="0"/>
              </a:spcAft>
              <a:defRPr/>
            </a:pPr>
            <a:fld id="{E4EB6535-0425-4B4A-B762-922BC3788BAB}" type="slidenum">
              <a:rPr lang="ru-RU">
                <a:solidFill>
                  <a:srgbClr val="F8F8F8"/>
                </a:solidFill>
              </a:rPr>
              <a:pPr fontAlgn="base">
                <a:spcBef>
                  <a:spcPct val="0"/>
                </a:spcBef>
                <a:spcAft>
                  <a:spcPct val="0"/>
                </a:spcAft>
                <a:defRPr/>
              </a:pPr>
              <a:t>‹#›</a:t>
            </a:fld>
            <a:endParaRPr lang="ru-RU">
              <a:solidFill>
                <a:srgbClr val="F8F8F8"/>
              </a:solidFill>
            </a:endParaRPr>
          </a:p>
        </p:txBody>
      </p:sp>
      <p:sp>
        <p:nvSpPr>
          <p:cNvPr id="27670"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extLst>
      <p:ext uri="{BB962C8B-B14F-4D97-AF65-F5344CB8AC3E}">
        <p14:creationId xmlns:p14="http://schemas.microsoft.com/office/powerpoint/2010/main" val="3255495618"/>
      </p:ext>
    </p:extLst>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5123"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pitchFamily="34" charset="0"/>
              </a:defRPr>
            </a:lvl1pPr>
          </a:lstStyle>
          <a:p>
            <a:pPr fontAlgn="base">
              <a:spcBef>
                <a:spcPct val="0"/>
              </a:spcBef>
              <a:spcAft>
                <a:spcPct val="0"/>
              </a:spcAft>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pitchFamily="34" charset="0"/>
              </a:defRPr>
            </a:lvl1pPr>
          </a:lstStyle>
          <a:p>
            <a:pPr fontAlgn="base">
              <a:spcBef>
                <a:spcPct val="0"/>
              </a:spcBef>
              <a:spcAft>
                <a:spcPct val="0"/>
              </a:spcAft>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pitchFamily="34" charset="0"/>
              </a:defRPr>
            </a:lvl1pPr>
          </a:lstStyle>
          <a:p>
            <a:pPr fontAlgn="base">
              <a:spcBef>
                <a:spcPct val="0"/>
              </a:spcBef>
              <a:spcAft>
                <a:spcPct val="0"/>
              </a:spcAft>
              <a:defRPr/>
            </a:pPr>
            <a:fld id="{1F19D176-55C0-4B4A-852B-6DD50767EBB6}" type="slidenum">
              <a:rPr lang="ru-RU"/>
              <a:pPr fontAlgn="base">
                <a:spcBef>
                  <a:spcPct val="0"/>
                </a:spcBef>
                <a:spcAft>
                  <a:spcPct val="0"/>
                </a:spcAft>
                <a:defRPr/>
              </a:pPr>
              <a:t>‹#›</a:t>
            </a:fld>
            <a:endParaRPr lang="ru-RU"/>
          </a:p>
        </p:txBody>
      </p:sp>
    </p:spTree>
    <p:extLst>
      <p:ext uri="{BB962C8B-B14F-4D97-AF65-F5344CB8AC3E}">
        <p14:creationId xmlns:p14="http://schemas.microsoft.com/office/powerpoint/2010/main" val="426507345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989138"/>
            <a:ext cx="8229600" cy="2087562"/>
          </a:xfrm>
        </p:spPr>
        <p:txBody>
          <a:bodyPr/>
          <a:lstStyle/>
          <a:p>
            <a:pPr>
              <a:defRPr/>
            </a:pPr>
            <a:r>
              <a:rPr lang="ru-RU" sz="6000" b="1" dirty="0" smtClean="0">
                <a:solidFill>
                  <a:srgbClr val="000066"/>
                </a:solidFill>
                <a:latin typeface="Times New Roman" pitchFamily="18" charset="0"/>
                <a:cs typeface="Times New Roman" pitchFamily="18" charset="0"/>
              </a:rPr>
              <a:t>Урок родного языка</a:t>
            </a:r>
            <a:br>
              <a:rPr lang="ru-RU" sz="6000" b="1" dirty="0" smtClean="0">
                <a:solidFill>
                  <a:srgbClr val="000066"/>
                </a:solidFill>
                <a:latin typeface="Times New Roman" pitchFamily="18" charset="0"/>
                <a:cs typeface="Times New Roman" pitchFamily="18" charset="0"/>
              </a:rPr>
            </a:br>
            <a:r>
              <a:rPr lang="ru-RU" sz="6000" b="1" dirty="0" smtClean="0">
                <a:solidFill>
                  <a:srgbClr val="000066"/>
                </a:solidFill>
                <a:latin typeface="Times New Roman" pitchFamily="18" charset="0"/>
                <a:cs typeface="Times New Roman" pitchFamily="18" charset="0"/>
              </a:rPr>
              <a:t> </a:t>
            </a:r>
            <a:r>
              <a:rPr lang="ru-RU" sz="4800" b="1" dirty="0" smtClean="0">
                <a:solidFill>
                  <a:srgbClr val="000066"/>
                </a:solidFill>
                <a:latin typeface="Times New Roman" pitchFamily="18" charset="0"/>
                <a:cs typeface="Times New Roman" pitchFamily="18" charset="0"/>
              </a:rPr>
              <a:t>«</a:t>
            </a:r>
            <a:r>
              <a:rPr lang="ru-RU" b="1" dirty="0" smtClean="0">
                <a:solidFill>
                  <a:srgbClr val="000066"/>
                </a:solidFill>
                <a:latin typeface="Times New Roman" pitchFamily="18" charset="0"/>
                <a:cs typeface="Times New Roman" pitchFamily="18" charset="0"/>
              </a:rPr>
              <a:t>Учимся оценивать и редактировать тексты»</a:t>
            </a:r>
            <a:endParaRPr lang="ru-RU" b="1" dirty="0">
              <a:solidFill>
                <a:srgbClr val="000066"/>
              </a:solidFill>
              <a:latin typeface="Times New Roman" pitchFamily="18" charset="0"/>
              <a:cs typeface="Times New Roman" pitchFamily="18" charset="0"/>
            </a:endParaRPr>
          </a:p>
        </p:txBody>
      </p:sp>
    </p:spTree>
    <p:extLst>
      <p:ext uri="{BB962C8B-B14F-4D97-AF65-F5344CB8AC3E}">
        <p14:creationId xmlns:p14="http://schemas.microsoft.com/office/powerpoint/2010/main" val="3749026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Какие типы текстов различают?</a:t>
            </a:r>
            <a:endParaRPr lang="ru-RU" dirty="0">
              <a:solidFill>
                <a:srgbClr val="FF0000"/>
              </a:solidFill>
            </a:endParaRPr>
          </a:p>
        </p:txBody>
      </p:sp>
      <p:sp>
        <p:nvSpPr>
          <p:cNvPr id="3" name="Объект 2"/>
          <p:cNvSpPr>
            <a:spLocks noGrp="1"/>
          </p:cNvSpPr>
          <p:nvPr>
            <p:ph idx="1"/>
          </p:nvPr>
        </p:nvSpPr>
        <p:spPr/>
        <p:txBody>
          <a:bodyPr/>
          <a:lstStyle/>
          <a:p>
            <a:pPr marL="0" indent="0">
              <a:buNone/>
            </a:pPr>
            <a:r>
              <a:rPr lang="ru-RU" sz="4800" dirty="0" smtClean="0">
                <a:solidFill>
                  <a:srgbClr val="7030A0"/>
                </a:solidFill>
                <a:effectLst/>
                <a:latin typeface="Times New Roman"/>
                <a:ea typeface="Times New Roman"/>
              </a:rPr>
              <a:t>В зависимости от назначения различают </a:t>
            </a:r>
            <a:r>
              <a:rPr lang="ru-RU" sz="4800" dirty="0" smtClean="0">
                <a:solidFill>
                  <a:srgbClr val="C00000"/>
                </a:solidFill>
                <a:effectLst/>
                <a:latin typeface="Times New Roman"/>
                <a:ea typeface="Times New Roman"/>
              </a:rPr>
              <a:t>3 типа </a:t>
            </a:r>
            <a:r>
              <a:rPr lang="ru-RU" sz="4800" dirty="0" smtClean="0">
                <a:solidFill>
                  <a:srgbClr val="7030A0"/>
                </a:solidFill>
                <a:effectLst/>
                <a:latin typeface="Times New Roman"/>
                <a:ea typeface="Times New Roman"/>
              </a:rPr>
              <a:t>текстов - </a:t>
            </a:r>
            <a:r>
              <a:rPr lang="ru-RU" sz="4800" dirty="0" smtClean="0">
                <a:solidFill>
                  <a:srgbClr val="00B050"/>
                </a:solidFill>
                <a:effectLst/>
                <a:latin typeface="Times New Roman"/>
                <a:ea typeface="Times New Roman"/>
              </a:rPr>
              <a:t>повествование, описание, рассуждение.</a:t>
            </a:r>
            <a:endParaRPr lang="ru-RU" sz="4800" dirty="0">
              <a:solidFill>
                <a:srgbClr val="00B050"/>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00760" y="4214818"/>
            <a:ext cx="2384418" cy="2033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6793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ОСНОВНЫЕ  ПОНЯТИЯ</a:t>
            </a:r>
            <a:endParaRPr lang="ru-RU" dirty="0">
              <a:solidFill>
                <a:srgbClr val="C00000"/>
              </a:solidFill>
            </a:endParaRPr>
          </a:p>
        </p:txBody>
      </p:sp>
      <p:sp>
        <p:nvSpPr>
          <p:cNvPr id="3" name="Объект 2"/>
          <p:cNvSpPr>
            <a:spLocks noGrp="1"/>
          </p:cNvSpPr>
          <p:nvPr>
            <p:ph idx="1"/>
          </p:nvPr>
        </p:nvSpPr>
        <p:spPr/>
        <p:txBody>
          <a:bodyPr/>
          <a:lstStyle/>
          <a:p>
            <a:r>
              <a:rPr lang="ru-RU" b="1" dirty="0" smtClean="0">
                <a:solidFill>
                  <a:schemeClr val="tx2"/>
                </a:solidFill>
              </a:rPr>
              <a:t>ТЕКСТ</a:t>
            </a:r>
          </a:p>
          <a:p>
            <a:r>
              <a:rPr lang="ru-RU" b="1" dirty="0" smtClean="0">
                <a:solidFill>
                  <a:schemeClr val="tx2"/>
                </a:solidFill>
              </a:rPr>
              <a:t>ТЕМА  ТЕКСТА</a:t>
            </a:r>
          </a:p>
          <a:p>
            <a:r>
              <a:rPr lang="ru-RU" b="1" dirty="0" smtClean="0">
                <a:solidFill>
                  <a:schemeClr val="tx2"/>
                </a:solidFill>
              </a:rPr>
              <a:t>ОСНОВНАЯ МЫСЛЬ ТЕКСТА</a:t>
            </a:r>
          </a:p>
          <a:p>
            <a:r>
              <a:rPr lang="ru-RU" b="1" dirty="0" smtClean="0">
                <a:solidFill>
                  <a:schemeClr val="tx2"/>
                </a:solidFill>
              </a:rPr>
              <a:t>СПОСОБЫ ВЫРАЖЕНИЯ ОСНОВНОЙ МЫСЛИ</a:t>
            </a:r>
          </a:p>
          <a:p>
            <a:r>
              <a:rPr lang="ru-RU" b="1" dirty="0" smtClean="0">
                <a:solidFill>
                  <a:schemeClr val="tx2"/>
                </a:solidFill>
              </a:rPr>
              <a:t>ТИПЫ  ТЕКСТОВ</a:t>
            </a:r>
          </a:p>
          <a:p>
            <a:endParaRPr lang="ru-RU" b="1" dirty="0">
              <a:solidFill>
                <a:schemeClr val="tx2"/>
              </a:solidFill>
            </a:endParaRPr>
          </a:p>
        </p:txBody>
      </p:sp>
    </p:spTree>
    <p:extLst>
      <p:ext uri="{BB962C8B-B14F-4D97-AF65-F5344CB8AC3E}">
        <p14:creationId xmlns:p14="http://schemas.microsoft.com/office/powerpoint/2010/main" val="1302663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ФИЗКУЛЬТМИНУТКА</a:t>
            </a:r>
            <a:endParaRPr lang="ru-RU" dirty="0">
              <a:solidFill>
                <a:srgbClr val="C00000"/>
              </a:solidFill>
            </a:endParaRPr>
          </a:p>
        </p:txBody>
      </p:sp>
      <p:sp>
        <p:nvSpPr>
          <p:cNvPr id="3" name="Содержимое 2"/>
          <p:cNvSpPr>
            <a:spLocks noGrp="1"/>
          </p:cNvSpPr>
          <p:nvPr>
            <p:ph idx="1"/>
          </p:nvPr>
        </p:nvSpPr>
        <p:spPr>
          <a:xfrm>
            <a:off x="457200" y="1214422"/>
            <a:ext cx="8229600" cy="4911741"/>
          </a:xfrm>
        </p:spPr>
        <p:txBody>
          <a:bodyPr/>
          <a:lstStyle/>
          <a:p>
            <a:pPr>
              <a:buNone/>
            </a:pPr>
            <a:r>
              <a:rPr lang="ru-RU" dirty="0" smtClean="0"/>
              <a:t>	</a:t>
            </a:r>
            <a:endParaRPr lang="ru-RU" sz="2800" dirty="0"/>
          </a:p>
        </p:txBody>
      </p:sp>
      <p:pic>
        <p:nvPicPr>
          <p:cNvPr id="20482" name="Picture 2" descr="http://bezhetsk.tv/files/img/0_8065a_3a814321_XL.png"/>
          <p:cNvPicPr>
            <a:picLocks noChangeAspect="1" noChangeArrowheads="1"/>
          </p:cNvPicPr>
          <p:nvPr/>
        </p:nvPicPr>
        <p:blipFill>
          <a:blip r:embed="rId2" cstate="print"/>
          <a:srcRect/>
          <a:stretch>
            <a:fillRect/>
          </a:stretch>
        </p:blipFill>
        <p:spPr bwMode="auto">
          <a:xfrm>
            <a:off x="1285852" y="1214422"/>
            <a:ext cx="6191250" cy="507682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ppt_w</p:attrName>
                                        </p:attrNameLst>
                                      </p:cBhvr>
                                      <p:tavLst>
                                        <p:tav tm="0">
                                          <p:val>
                                            <p:fltVal val="0"/>
                                          </p:val>
                                        </p:tav>
                                        <p:tav tm="100000">
                                          <p:val>
                                            <p:strVal val="#ppt_w"/>
                                          </p:val>
                                        </p:tav>
                                      </p:tavLst>
                                    </p:anim>
                                    <p:anim calcmode="lin" valueType="num">
                                      <p:cBhvr>
                                        <p:cTn id="8" dur="500" fill="hold"/>
                                        <p:tgtEl>
                                          <p:spTgt spid="20482"/>
                                        </p:tgtEl>
                                        <p:attrNameLst>
                                          <p:attrName>ppt_h</p:attrName>
                                        </p:attrNameLst>
                                      </p:cBhvr>
                                      <p:tavLst>
                                        <p:tav tm="0">
                                          <p:val>
                                            <p:fltVal val="0"/>
                                          </p:val>
                                        </p:tav>
                                        <p:tav tm="100000">
                                          <p:val>
                                            <p:strVal val="#ppt_h"/>
                                          </p:val>
                                        </p:tav>
                                      </p:tavLst>
                                    </p:anim>
                                    <p:animEffect transition="in" filter="fade">
                                      <p:cBhvr>
                                        <p:cTn id="9"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428760"/>
          </a:xfrm>
        </p:spPr>
        <p:txBody>
          <a:bodyPr/>
          <a:lstStyle/>
          <a:p>
            <a:r>
              <a:rPr lang="ru-RU" dirty="0" smtClean="0"/>
              <a:t>Урок развития связной речи</a:t>
            </a:r>
            <a:r>
              <a:rPr lang="ru-RU" dirty="0" smtClean="0">
                <a:solidFill>
                  <a:schemeClr val="bg1"/>
                </a:solidFill>
              </a:rPr>
              <a:t/>
            </a:r>
            <a:br>
              <a:rPr lang="ru-RU" dirty="0" smtClean="0">
                <a:solidFill>
                  <a:schemeClr val="bg1"/>
                </a:solidFill>
              </a:rPr>
            </a:br>
            <a:endParaRPr lang="ru-RU" dirty="0"/>
          </a:p>
        </p:txBody>
      </p:sp>
      <p:sp>
        <p:nvSpPr>
          <p:cNvPr id="3" name="Содержимое 2"/>
          <p:cNvSpPr>
            <a:spLocks noGrp="1"/>
          </p:cNvSpPr>
          <p:nvPr>
            <p:ph idx="1"/>
          </p:nvPr>
        </p:nvSpPr>
        <p:spPr/>
        <p:txBody>
          <a:bodyPr/>
          <a:lstStyle/>
          <a:p>
            <a:pPr algn="ctr">
              <a:buNone/>
              <a:defRPr/>
            </a:pPr>
            <a:r>
              <a:rPr lang="ru-RU" sz="6000" b="1" dirty="0" smtClean="0">
                <a:ln w="31550" cmpd="sng">
                  <a:gradFill>
                    <a:gsLst>
                      <a:gs pos="70000">
                        <a:srgbClr val="F79646">
                          <a:shade val="50000"/>
                          <a:satMod val="190000"/>
                        </a:srgbClr>
                      </a:gs>
                      <a:gs pos="0">
                        <a:srgbClr val="F79646">
                          <a:tint val="77000"/>
                          <a:satMod val="180000"/>
                        </a:srgbClr>
                      </a:gs>
                    </a:gsLst>
                    <a:lin ang="5400000"/>
                  </a:gradFill>
                  <a:prstDash val="solid"/>
                </a:ln>
                <a:solidFill>
                  <a:srgbClr val="C00000"/>
                </a:solidFill>
                <a:effectLst>
                  <a:outerShdw blurRad="50800" dist="40000" dir="5400000" algn="tl" rotWithShape="0">
                    <a:srgbClr val="000000">
                      <a:shade val="5000"/>
                      <a:satMod val="120000"/>
                      <a:alpha val="33000"/>
                    </a:srgbClr>
                  </a:outerShdw>
                </a:effectLst>
                <a:latin typeface="Arial" pitchFamily="34" charset="0"/>
              </a:rPr>
              <a:t>Тема урока:</a:t>
            </a:r>
          </a:p>
          <a:p>
            <a:pPr algn="ctr">
              <a:buNone/>
              <a:defRPr/>
            </a:pPr>
            <a:r>
              <a:rPr lang="ru-RU" sz="6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Учимся оценивать и редактировать тексты </a:t>
            </a:r>
            <a:endParaRPr lang="ru-RU" sz="66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extLst/>
        </p:spPr>
        <p:txBody>
          <a:bodyPr/>
          <a:lstStyle/>
          <a:p>
            <a:pPr>
              <a:defRPr/>
            </a:pPr>
            <a:r>
              <a:rPr lang="ru-RU" sz="7200" b="1" kern="1200" dirty="0" smtClean="0">
                <a:ln w="11430"/>
                <a:gradFill>
                  <a:gsLst>
                    <a:gs pos="0">
                      <a:srgbClr val="AA2B1E">
                        <a:tint val="70000"/>
                        <a:satMod val="245000"/>
                      </a:srgbClr>
                    </a:gs>
                    <a:gs pos="75000">
                      <a:srgbClr val="AA2B1E">
                        <a:tint val="90000"/>
                        <a:shade val="60000"/>
                        <a:satMod val="240000"/>
                      </a:srgbClr>
                    </a:gs>
                    <a:gs pos="100000">
                      <a:srgbClr val="AA2B1E">
                        <a:tint val="100000"/>
                        <a:shade val="50000"/>
                        <a:satMod val="240000"/>
                      </a:srgbClr>
                    </a:gs>
                  </a:gsLst>
                  <a:lin ang="5400000"/>
                </a:gradFill>
                <a:effectLst>
                  <a:outerShdw blurRad="50800" dist="39000" dir="5460000" algn="tl">
                    <a:srgbClr val="000000">
                      <a:alpha val="38000"/>
                    </a:srgbClr>
                  </a:outerShdw>
                </a:effectLst>
                <a:latin typeface="Times New Roman"/>
                <a:ea typeface="+mn-ea"/>
                <a:cs typeface="+mn-cs"/>
              </a:rPr>
              <a:t>Затруднение</a:t>
            </a:r>
            <a:endParaRPr lang="ru-RU" sz="7200" dirty="0"/>
          </a:p>
        </p:txBody>
      </p:sp>
      <p:sp>
        <p:nvSpPr>
          <p:cNvPr id="166915" name="Объект 2"/>
          <p:cNvSpPr>
            <a:spLocks noGrp="1"/>
          </p:cNvSpPr>
          <p:nvPr>
            <p:ph idx="1"/>
          </p:nvPr>
        </p:nvSpPr>
        <p:spPr>
          <a:xfrm>
            <a:off x="385763" y="1484313"/>
            <a:ext cx="8229600" cy="4641850"/>
          </a:xfrm>
        </p:spPr>
        <p:txBody>
          <a:bodyPr/>
          <a:lstStyle/>
          <a:p>
            <a:pPr marL="0" indent="0">
              <a:buFontTx/>
              <a:buNone/>
            </a:pPr>
            <a:endParaRPr lang="ru-RU" altLang="ru-RU" smtClean="0"/>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8794" y="1500174"/>
            <a:ext cx="5384814" cy="4592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02333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Кто такой редактор?</a:t>
            </a:r>
            <a:endParaRPr lang="ru-RU" dirty="0"/>
          </a:p>
        </p:txBody>
      </p:sp>
      <p:sp>
        <p:nvSpPr>
          <p:cNvPr id="3" name="Объект 2"/>
          <p:cNvSpPr>
            <a:spLocks noGrp="1"/>
          </p:cNvSpPr>
          <p:nvPr>
            <p:ph idx="1"/>
          </p:nvPr>
        </p:nvSpPr>
        <p:spPr/>
        <p:txBody>
          <a:bodyPr/>
          <a:lstStyle/>
          <a:p>
            <a:pPr>
              <a:buNone/>
            </a:pPr>
            <a:r>
              <a:rPr lang="ru-RU" sz="2000" dirty="0" smtClean="0"/>
              <a:t>	</a:t>
            </a:r>
            <a:r>
              <a:rPr lang="ru-RU" dirty="0" smtClean="0"/>
              <a:t>Слово «редактор» - многозначное:</a:t>
            </a:r>
          </a:p>
          <a:p>
            <a:r>
              <a:rPr lang="ru-RU" dirty="0" smtClean="0"/>
              <a:t>специалист, который исправляет неточности в текстах, готовит информацию к выходу в печать или эфир;</a:t>
            </a:r>
          </a:p>
          <a:p>
            <a:r>
              <a:rPr lang="ru-RU" dirty="0" smtClean="0"/>
              <a:t>руководитель газет и журналов, канала телевидения или радио;</a:t>
            </a:r>
          </a:p>
          <a:p>
            <a:r>
              <a:rPr lang="ru-RU" dirty="0" smtClean="0"/>
              <a:t>Компьютерная программа, которая отвечает за набор и оформление текста. </a:t>
            </a:r>
          </a:p>
          <a:p>
            <a:pPr marL="0" indent="0" algn="ctr">
              <a:lnSpc>
                <a:spcPct val="115000"/>
              </a:lnSpc>
              <a:spcAft>
                <a:spcPts val="600"/>
              </a:spcAft>
              <a:buNone/>
            </a:pPr>
            <a:endParaRPr lang="ru-RU" sz="2000" dirty="0">
              <a:solidFill>
                <a:schemeClr val="tx2"/>
              </a:solidFill>
              <a:ea typeface="Calibri"/>
              <a:cs typeface="Times New Roman"/>
            </a:endParaRPr>
          </a:p>
        </p:txBody>
      </p:sp>
    </p:spTree>
    <p:extLst>
      <p:ext uri="{BB962C8B-B14F-4D97-AF65-F5344CB8AC3E}">
        <p14:creationId xmlns:p14="http://schemas.microsoft.com/office/powerpoint/2010/main" val="1124044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edge">
                                      <p:cBhvr>
                                        <p:cTn id="15" dur="2000"/>
                                        <p:tgtEl>
                                          <p:spTgt spid="3">
                                            <p:txEl>
                                              <p:pRg st="1" end="1"/>
                                            </p:txEl>
                                          </p:spTgt>
                                        </p:tgtEl>
                                      </p:cBhvr>
                                    </p:animEffect>
                                  </p:childTnLst>
                                </p:cTn>
                              </p:par>
                              <p:par>
                                <p:cTn id="16" presetID="2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edge">
                                      <p:cBhvr>
                                        <p:cTn id="18" dur="2000"/>
                                        <p:tgtEl>
                                          <p:spTgt spid="3">
                                            <p:txEl>
                                              <p:pRg st="2" end="2"/>
                                            </p:txEl>
                                          </p:spTgt>
                                        </p:tgtEl>
                                      </p:cBhvr>
                                    </p:animEffect>
                                  </p:childTnLst>
                                </p:cTn>
                              </p:par>
                              <p:par>
                                <p:cTn id="19" presetID="20"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edge">
                                      <p:cBhvr>
                                        <p:cTn id="21"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Что означает</a:t>
            </a:r>
            <a:br>
              <a:rPr lang="ru-RU" dirty="0" smtClean="0">
                <a:solidFill>
                  <a:srgbClr val="FF0000"/>
                </a:solidFill>
              </a:rPr>
            </a:br>
            <a:r>
              <a:rPr lang="ru-RU" dirty="0" smtClean="0">
                <a:solidFill>
                  <a:srgbClr val="FF0000"/>
                </a:solidFill>
              </a:rPr>
              <a:t>«редактировать текст»?</a:t>
            </a:r>
            <a:endParaRPr lang="ru-RU" dirty="0"/>
          </a:p>
        </p:txBody>
      </p:sp>
      <p:sp>
        <p:nvSpPr>
          <p:cNvPr id="3" name="Содержимое 2"/>
          <p:cNvSpPr>
            <a:spLocks noGrp="1"/>
          </p:cNvSpPr>
          <p:nvPr>
            <p:ph idx="1"/>
          </p:nvPr>
        </p:nvSpPr>
        <p:spPr/>
        <p:txBody>
          <a:bodyPr/>
          <a:lstStyle/>
          <a:p>
            <a:r>
              <a:rPr lang="ru-RU" dirty="0" smtClean="0"/>
              <a:t>Прочитать  текст.</a:t>
            </a:r>
          </a:p>
          <a:p>
            <a:r>
              <a:rPr lang="ru-RU" dirty="0" smtClean="0"/>
              <a:t>Определить тему и основную мысль текста.</a:t>
            </a:r>
          </a:p>
          <a:p>
            <a:r>
              <a:rPr lang="ru-RU" dirty="0" smtClean="0"/>
              <a:t>Выделить ключевые слова.</a:t>
            </a:r>
          </a:p>
          <a:p>
            <a:r>
              <a:rPr lang="ru-RU" dirty="0" smtClean="0"/>
              <a:t>Найти и исправить ошибки в построении текста.</a:t>
            </a:r>
          </a:p>
          <a:p>
            <a:r>
              <a:rPr lang="ru-RU" dirty="0" smtClean="0"/>
              <a:t>Перечитать текст.</a:t>
            </a:r>
          </a:p>
          <a:p>
            <a:r>
              <a:rPr lang="ru-RU" dirty="0" smtClean="0"/>
              <a:t>Переписать правильно текст. </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7"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7"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7"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7"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7" presetClass="entr" presetSubtype="4"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extLst/>
        </p:spPr>
        <p:txBody>
          <a:bodyPr/>
          <a:lstStyle/>
          <a:p>
            <a:pPr>
              <a:defRPr/>
            </a:pPr>
            <a:r>
              <a:rPr lang="ru-RU" sz="7200" b="1" kern="1200" dirty="0" smtClean="0">
                <a:ln w="11430"/>
                <a:gradFill>
                  <a:gsLst>
                    <a:gs pos="0">
                      <a:srgbClr val="AA2B1E">
                        <a:tint val="70000"/>
                        <a:satMod val="245000"/>
                      </a:srgbClr>
                    </a:gs>
                    <a:gs pos="75000">
                      <a:srgbClr val="AA2B1E">
                        <a:tint val="90000"/>
                        <a:shade val="60000"/>
                        <a:satMod val="240000"/>
                      </a:srgbClr>
                    </a:gs>
                    <a:gs pos="100000">
                      <a:srgbClr val="AA2B1E">
                        <a:tint val="100000"/>
                        <a:shade val="50000"/>
                        <a:satMod val="240000"/>
                      </a:srgbClr>
                    </a:gs>
                  </a:gsLst>
                  <a:lin ang="5400000"/>
                </a:gradFill>
                <a:effectLst>
                  <a:outerShdw blurRad="50800" dist="39000" dir="5460000" algn="tl">
                    <a:srgbClr val="000000">
                      <a:alpha val="38000"/>
                    </a:srgbClr>
                  </a:outerShdw>
                </a:effectLst>
                <a:latin typeface="Times New Roman"/>
                <a:ea typeface="+mn-ea"/>
                <a:cs typeface="+mn-cs"/>
              </a:rPr>
              <a:t>Загадка</a:t>
            </a:r>
            <a:endParaRPr lang="ru-RU" sz="7200" dirty="0"/>
          </a:p>
        </p:txBody>
      </p:sp>
      <p:sp>
        <p:nvSpPr>
          <p:cNvPr id="166915" name="Объект 2"/>
          <p:cNvSpPr>
            <a:spLocks noGrp="1"/>
          </p:cNvSpPr>
          <p:nvPr>
            <p:ph idx="1"/>
          </p:nvPr>
        </p:nvSpPr>
        <p:spPr>
          <a:xfrm>
            <a:off x="385763" y="1484313"/>
            <a:ext cx="8229600" cy="4641850"/>
          </a:xfrm>
        </p:spPr>
        <p:txBody>
          <a:bodyPr/>
          <a:lstStyle/>
          <a:p>
            <a:pPr marL="0" indent="0">
              <a:buFontTx/>
              <a:buNone/>
            </a:pPr>
            <a:endParaRPr lang="ru-RU" altLang="ru-RU" dirty="0" smtClean="0"/>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85918" y="1500174"/>
            <a:ext cx="5384814" cy="4592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32732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ru-RU" dirty="0" smtClean="0">
                <a:solidFill>
                  <a:srgbClr val="FF0000"/>
                </a:solidFill>
              </a:rPr>
              <a:t>Дятел</a:t>
            </a:r>
          </a:p>
        </p:txBody>
      </p:sp>
      <p:sp>
        <p:nvSpPr>
          <p:cNvPr id="6147" name="Rectangle 3"/>
          <p:cNvSpPr>
            <a:spLocks noGrp="1" noChangeArrowheads="1"/>
          </p:cNvSpPr>
          <p:nvPr>
            <p:ph type="body" idx="1"/>
          </p:nvPr>
        </p:nvSpPr>
        <p:spPr/>
        <p:txBody>
          <a:bodyPr/>
          <a:lstStyle/>
          <a:p>
            <a:pPr eaLnBrk="1" hangingPunct="1">
              <a:buNone/>
              <a:defRPr/>
            </a:pPr>
            <a:r>
              <a:rPr lang="ru-RU" dirty="0" smtClean="0"/>
              <a:t>	Он на дереве сидит,</a:t>
            </a:r>
            <a:br>
              <a:rPr lang="ru-RU" dirty="0" smtClean="0"/>
            </a:br>
            <a:r>
              <a:rPr lang="ru-RU" dirty="0" smtClean="0"/>
              <a:t>По коре весь день стучит,</a:t>
            </a:r>
            <a:br>
              <a:rPr lang="ru-RU" dirty="0" smtClean="0"/>
            </a:br>
            <a:r>
              <a:rPr lang="ru-RU" dirty="0" smtClean="0"/>
              <a:t>Насекомых извлекает,</a:t>
            </a:r>
            <a:br>
              <a:rPr lang="ru-RU" dirty="0" smtClean="0"/>
            </a:br>
            <a:r>
              <a:rPr lang="ru-RU" dirty="0" smtClean="0"/>
              <a:t>Лес родимый защищает.</a:t>
            </a:r>
            <a:br>
              <a:rPr lang="ru-RU" dirty="0" smtClean="0"/>
            </a:br>
            <a:r>
              <a:rPr lang="ru-RU" dirty="0" smtClean="0"/>
              <a:t>В красну шапку он одет,</a:t>
            </a:r>
            <a:br>
              <a:rPr lang="ru-RU" dirty="0" smtClean="0"/>
            </a:br>
            <a:r>
              <a:rPr lang="ru-RU" dirty="0" smtClean="0"/>
              <a:t>Доктором - прозвал весь свет.</a:t>
            </a:r>
            <a:br>
              <a:rPr lang="ru-RU" dirty="0" smtClean="0"/>
            </a:br>
            <a:r>
              <a:rPr lang="ru-RU" dirty="0" smtClean="0"/>
              <a:t>Ну, мой юный наблюдатель</a:t>
            </a:r>
            <a:br>
              <a:rPr lang="ru-RU" dirty="0" smtClean="0"/>
            </a:br>
            <a:r>
              <a:rPr lang="ru-RU" dirty="0" smtClean="0"/>
              <a:t>Как зовется птица?</a:t>
            </a:r>
            <a:br>
              <a:rPr lang="ru-RU" dirty="0" smtClean="0"/>
            </a:br>
            <a:endParaRPr lang="ru-RU" dirty="0" smtClean="0"/>
          </a:p>
        </p:txBody>
      </p:sp>
      <p:sp>
        <p:nvSpPr>
          <p:cNvPr id="6148" name="Rectangle 4"/>
          <p:cNvSpPr>
            <a:spLocks noChangeArrowheads="1"/>
          </p:cNvSpPr>
          <p:nvPr/>
        </p:nvSpPr>
        <p:spPr bwMode="auto">
          <a:xfrm>
            <a:off x="468313" y="1628775"/>
            <a:ext cx="8229600" cy="4525963"/>
          </a:xfrm>
          <a:prstGeom prst="rect">
            <a:avLst/>
          </a:prstGeom>
          <a:noFill/>
          <a:ln w="9525">
            <a:noFill/>
            <a:miter lim="800000"/>
            <a:headEnd/>
            <a:tailEnd/>
          </a:ln>
          <a:effectLst/>
        </p:spPr>
        <p:txBody>
          <a:bodyPr/>
          <a:lstStyle/>
          <a:p>
            <a:pPr marL="342900" indent="-342900" fontAlgn="base">
              <a:spcBef>
                <a:spcPct val="20000"/>
              </a:spcBef>
              <a:spcAft>
                <a:spcPct val="0"/>
              </a:spcAft>
              <a:buClr>
                <a:srgbClr val="CCECFF"/>
              </a:buClr>
              <a:buSzPct val="115000"/>
              <a:buFont typeface="Wingdings" pitchFamily="2" charset="2"/>
              <a:buChar char="§"/>
              <a:defRPr/>
            </a:pPr>
            <a:endParaRPr lang="ru-RU" sz="3200">
              <a:solidFill>
                <a:srgbClr val="EAEAEA"/>
              </a:solidFill>
              <a:effectLst>
                <a:outerShdw blurRad="38100" dist="38100" dir="2700000" algn="tl">
                  <a:srgbClr val="000000"/>
                </a:outerShdw>
              </a:effectLst>
            </a:endParaRPr>
          </a:p>
        </p:txBody>
      </p:sp>
      <p:sp>
        <p:nvSpPr>
          <p:cNvPr id="4103" name="Text Box 8"/>
          <p:cNvSpPr txBox="1">
            <a:spLocks noChangeArrowheads="1"/>
          </p:cNvSpPr>
          <p:nvPr/>
        </p:nvSpPr>
        <p:spPr bwMode="auto">
          <a:xfrm>
            <a:off x="539750" y="2247900"/>
            <a:ext cx="2487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ru-RU" altLang="ru-RU" smtClean="0">
                <a:solidFill>
                  <a:srgbClr val="FF0000"/>
                </a:solidFill>
              </a:rPr>
              <a:t> </a:t>
            </a:r>
            <a:endParaRPr lang="ru-RU" altLang="ru-RU" dirty="0" smtClean="0">
              <a:solidFill>
                <a:srgbClr val="FF0000"/>
              </a:solidFill>
            </a:endParaRPr>
          </a:p>
        </p:txBody>
      </p:sp>
      <p:pic>
        <p:nvPicPr>
          <p:cNvPr id="6" name="Picture 2" descr="http://www.tunnel.ru/userfiles/ck/images/172/Dyatel_1.jpg"/>
          <p:cNvPicPr>
            <a:picLocks noChangeAspect="1" noChangeArrowheads="1"/>
          </p:cNvPicPr>
          <p:nvPr/>
        </p:nvPicPr>
        <p:blipFill>
          <a:blip r:embed="rId2" cstate="print"/>
          <a:srcRect/>
          <a:stretch>
            <a:fillRect/>
          </a:stretch>
        </p:blipFill>
        <p:spPr bwMode="auto">
          <a:xfrm>
            <a:off x="250825" y="188913"/>
            <a:ext cx="8642350" cy="6551612"/>
          </a:xfrm>
          <a:prstGeom prst="rect">
            <a:avLst/>
          </a:prstGeom>
          <a:noFill/>
          <a:ln w="9525">
            <a:noFill/>
            <a:miter lim="800000"/>
            <a:headEnd/>
            <a:tailEnd/>
          </a:ln>
        </p:spPr>
      </p:pic>
    </p:spTree>
    <p:extLst>
      <p:ext uri="{BB962C8B-B14F-4D97-AF65-F5344CB8AC3E}">
        <p14:creationId xmlns:p14="http://schemas.microsoft.com/office/powerpoint/2010/main" val="1184459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wedge">
                                      <p:cBhvr>
                                        <p:cTn id="7" dur="20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6146"/>
                                        </p:tgtEl>
                                        <p:attrNameLst>
                                          <p:attrName>style.visibility</p:attrName>
                                        </p:attrNameLst>
                                      </p:cBhvr>
                                      <p:to>
                                        <p:strVal val="visible"/>
                                      </p:to>
                                    </p:set>
                                    <p:anim calcmode="lin" valueType="num">
                                      <p:cBhvr>
                                        <p:cTn id="12" dur="500" fill="hold"/>
                                        <p:tgtEl>
                                          <p:spTgt spid="6146"/>
                                        </p:tgtEl>
                                        <p:attrNameLst>
                                          <p:attrName>ppt_w</p:attrName>
                                        </p:attrNameLst>
                                      </p:cBhvr>
                                      <p:tavLst>
                                        <p:tav tm="0">
                                          <p:val>
                                            <p:fltVal val="0"/>
                                          </p:val>
                                        </p:tav>
                                        <p:tav tm="100000">
                                          <p:val>
                                            <p:strVal val="#ppt_w"/>
                                          </p:val>
                                        </p:tav>
                                      </p:tavLst>
                                    </p:anim>
                                    <p:anim calcmode="lin" valueType="num">
                                      <p:cBhvr>
                                        <p:cTn id="13" dur="500" fill="hold"/>
                                        <p:tgtEl>
                                          <p:spTgt spid="6146"/>
                                        </p:tgtEl>
                                        <p:attrNameLst>
                                          <p:attrName>ppt_h</p:attrName>
                                        </p:attrNameLst>
                                      </p:cBhvr>
                                      <p:tavLst>
                                        <p:tav tm="0">
                                          <p:val>
                                            <p:fltVal val="0"/>
                                          </p:val>
                                        </p:tav>
                                        <p:tav tm="100000">
                                          <p:val>
                                            <p:strVal val="#ppt_h"/>
                                          </p:val>
                                        </p:tav>
                                      </p:tavLst>
                                    </p:anim>
                                    <p:animEffect transition="in" filter="fade">
                                      <p:cBhvr>
                                        <p:cTn id="14" dur="500"/>
                                        <p:tgtEl>
                                          <p:spTgt spid="6146"/>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edg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r>
              <a:rPr lang="ru-RU" dirty="0" smtClean="0"/>
              <a:t>	Миша тихо шёл по лесу. Вдруг Миша заметил дятла. Дятел уселся на стволе старого дерева. Далеко был слышен стук дятла. Дятел звонко стал долбить сухую кору дерева. Возле дятла вертятся шустрые синицы. Синицы подбирают жучков и червячков. Всем помогает дятел. </a:t>
            </a:r>
          </a:p>
          <a:p>
            <a:endParaRPr lang="ru-RU" dirty="0"/>
          </a:p>
        </p:txBody>
      </p:sp>
      <p:pic>
        <p:nvPicPr>
          <p:cNvPr id="4" name="Picture 2" descr="http://www.tunnel.ru/userfiles/ck/images/172/Dyatel_1.jpg"/>
          <p:cNvPicPr>
            <a:picLocks noChangeAspect="1" noChangeArrowheads="1"/>
          </p:cNvPicPr>
          <p:nvPr/>
        </p:nvPicPr>
        <p:blipFill>
          <a:blip r:embed="rId2" cstate="print"/>
          <a:srcRect/>
          <a:stretch>
            <a:fillRect/>
          </a:stretch>
        </p:blipFill>
        <p:spPr bwMode="auto">
          <a:xfrm>
            <a:off x="6929454" y="5143512"/>
            <a:ext cx="1635241" cy="130090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eaLnBrk="1" hangingPunct="1"/>
            <a:endParaRPr lang="ru-RU" altLang="ru-RU" smtClean="0"/>
          </a:p>
        </p:txBody>
      </p:sp>
      <p:sp>
        <p:nvSpPr>
          <p:cNvPr id="155651" name="Rectangle 3"/>
          <p:cNvSpPr>
            <a:spLocks noGrp="1" noChangeArrowheads="1"/>
          </p:cNvSpPr>
          <p:nvPr>
            <p:ph type="body" idx="1"/>
          </p:nvPr>
        </p:nvSpPr>
        <p:spPr/>
        <p:txBody>
          <a:bodyPr/>
          <a:lstStyle/>
          <a:p>
            <a:pPr eaLnBrk="1" hangingPunct="1"/>
            <a:endParaRPr lang="ru-RU" altLang="ru-RU" smtClean="0"/>
          </a:p>
        </p:txBody>
      </p:sp>
      <p:pic>
        <p:nvPicPr>
          <p:cNvPr id="155652" name="Picture 4" descr="Картинка 172 из 719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588"/>
            <a:ext cx="9141883"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5653" name="AutoShape 5" descr="Почтовая бумага"/>
          <p:cNvSpPr>
            <a:spLocks noChangeArrowheads="1"/>
          </p:cNvSpPr>
          <p:nvPr/>
        </p:nvSpPr>
        <p:spPr bwMode="auto">
          <a:xfrm>
            <a:off x="428596" y="857232"/>
            <a:ext cx="5449908" cy="5713430"/>
          </a:xfrm>
          <a:prstGeom prst="horizontalScroll">
            <a:avLst>
              <a:gd name="adj" fmla="val 12500"/>
            </a:avLst>
          </a:prstGeom>
          <a:blipFill dpi="0" rotWithShape="1">
            <a:blip r:embed="rId3" cstate="print"/>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ru-RU" altLang="ru-RU" sz="3200" b="1" dirty="0" smtClean="0">
                <a:solidFill>
                  <a:srgbClr val="333399"/>
                </a:solidFill>
              </a:rPr>
              <a:t>Мы – умные, </a:t>
            </a:r>
          </a:p>
          <a:p>
            <a:pPr algn="ctr" eaLnBrk="1" fontAlgn="base" hangingPunct="1">
              <a:spcBef>
                <a:spcPct val="0"/>
              </a:spcBef>
              <a:spcAft>
                <a:spcPct val="0"/>
              </a:spcAft>
            </a:pPr>
            <a:r>
              <a:rPr lang="ru-RU" altLang="ru-RU" sz="3200" b="1" dirty="0" smtClean="0">
                <a:solidFill>
                  <a:srgbClr val="333399"/>
                </a:solidFill>
              </a:rPr>
              <a:t>внимательные!</a:t>
            </a:r>
          </a:p>
          <a:p>
            <a:pPr algn="ctr" eaLnBrk="1" fontAlgn="base" hangingPunct="1">
              <a:spcBef>
                <a:spcPct val="0"/>
              </a:spcBef>
              <a:spcAft>
                <a:spcPct val="0"/>
              </a:spcAft>
            </a:pPr>
            <a:r>
              <a:rPr lang="ru-RU" altLang="ru-RU" sz="3200" b="1" dirty="0" smtClean="0">
                <a:solidFill>
                  <a:srgbClr val="333399"/>
                </a:solidFill>
              </a:rPr>
              <a:t>    Мы- дружные, </a:t>
            </a:r>
          </a:p>
          <a:p>
            <a:pPr algn="ctr" eaLnBrk="1" fontAlgn="base" hangingPunct="1">
              <a:spcBef>
                <a:spcPct val="0"/>
              </a:spcBef>
              <a:spcAft>
                <a:spcPct val="0"/>
              </a:spcAft>
            </a:pPr>
            <a:r>
              <a:rPr lang="ru-RU" altLang="ru-RU" sz="3200" b="1" dirty="0" smtClean="0">
                <a:solidFill>
                  <a:srgbClr val="333399"/>
                </a:solidFill>
              </a:rPr>
              <a:t>старательные!  </a:t>
            </a:r>
          </a:p>
          <a:p>
            <a:pPr algn="ctr" eaLnBrk="1" fontAlgn="base" hangingPunct="1">
              <a:spcBef>
                <a:spcPct val="0"/>
              </a:spcBef>
              <a:spcAft>
                <a:spcPct val="0"/>
              </a:spcAft>
            </a:pPr>
            <a:r>
              <a:rPr lang="ru-RU" altLang="ru-RU" sz="3200" b="1" dirty="0" smtClean="0">
                <a:solidFill>
                  <a:srgbClr val="333399"/>
                </a:solidFill>
              </a:rPr>
              <a:t>Будем слушать, </a:t>
            </a:r>
          </a:p>
          <a:p>
            <a:pPr algn="ctr" eaLnBrk="1" fontAlgn="base" hangingPunct="1">
              <a:spcBef>
                <a:spcPct val="0"/>
              </a:spcBef>
              <a:spcAft>
                <a:spcPct val="0"/>
              </a:spcAft>
            </a:pPr>
            <a:r>
              <a:rPr lang="ru-RU" altLang="ru-RU" sz="3200" b="1" dirty="0" smtClean="0">
                <a:solidFill>
                  <a:srgbClr val="333399"/>
                </a:solidFill>
              </a:rPr>
              <a:t>отвечать,</a:t>
            </a:r>
          </a:p>
          <a:p>
            <a:pPr algn="ctr" eaLnBrk="1" fontAlgn="base" hangingPunct="1">
              <a:spcBef>
                <a:spcPct val="0"/>
              </a:spcBef>
              <a:spcAft>
                <a:spcPct val="0"/>
              </a:spcAft>
            </a:pPr>
            <a:r>
              <a:rPr lang="ru-RU" altLang="ru-RU" sz="3200" b="1" dirty="0" smtClean="0">
                <a:solidFill>
                  <a:srgbClr val="333399"/>
                </a:solidFill>
              </a:rPr>
              <a:t>  И новые знания </a:t>
            </a:r>
          </a:p>
          <a:p>
            <a:pPr algn="ctr" eaLnBrk="1" fontAlgn="base" hangingPunct="1">
              <a:spcBef>
                <a:spcPct val="0"/>
              </a:spcBef>
              <a:spcAft>
                <a:spcPct val="0"/>
              </a:spcAft>
            </a:pPr>
            <a:r>
              <a:rPr lang="ru-RU" altLang="ru-RU" sz="3200" b="1" dirty="0" smtClean="0">
                <a:solidFill>
                  <a:srgbClr val="333399"/>
                </a:solidFill>
              </a:rPr>
              <a:t>получать!</a:t>
            </a:r>
            <a:r>
              <a:rPr lang="ru-RU" altLang="ru-RU" sz="3600" dirty="0" smtClean="0">
                <a:solidFill>
                  <a:srgbClr val="333399"/>
                </a:solidFill>
              </a:rPr>
              <a:t> </a:t>
            </a:r>
          </a:p>
        </p:txBody>
      </p:sp>
      <p:pic>
        <p:nvPicPr>
          <p:cNvPr id="155654" name="Picture 6" descr="post-70101-1236449698_thum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0628" y="1714488"/>
            <a:ext cx="3852086" cy="3900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28009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Найдите ошибки в тексте:</a:t>
            </a:r>
            <a:endParaRPr lang="ru-RU" dirty="0">
              <a:solidFill>
                <a:srgbClr val="C00000"/>
              </a:solidFill>
            </a:endParaRPr>
          </a:p>
        </p:txBody>
      </p:sp>
      <p:sp>
        <p:nvSpPr>
          <p:cNvPr id="3" name="Объект 2"/>
          <p:cNvSpPr>
            <a:spLocks noGrp="1"/>
          </p:cNvSpPr>
          <p:nvPr>
            <p:ph idx="1"/>
          </p:nvPr>
        </p:nvSpPr>
        <p:spPr/>
        <p:txBody>
          <a:bodyPr/>
          <a:lstStyle/>
          <a:p>
            <a:pPr>
              <a:buNone/>
            </a:pPr>
            <a:r>
              <a:rPr lang="ru-RU" dirty="0" smtClean="0"/>
              <a:t>	</a:t>
            </a:r>
            <a:r>
              <a:rPr lang="ru-RU" sz="4400" dirty="0" smtClean="0"/>
              <a:t>а) порядок предложений;</a:t>
            </a:r>
            <a:br>
              <a:rPr lang="ru-RU" sz="4400" dirty="0" smtClean="0"/>
            </a:br>
            <a:r>
              <a:rPr lang="ru-RU" sz="4400" dirty="0" smtClean="0"/>
              <a:t>б) повторы;</a:t>
            </a:r>
            <a:br>
              <a:rPr lang="ru-RU" sz="4400" dirty="0" smtClean="0"/>
            </a:br>
            <a:r>
              <a:rPr lang="ru-RU" sz="4400" dirty="0" smtClean="0"/>
              <a:t>в) оформление                                                            текста.</a:t>
            </a:r>
          </a:p>
          <a:p>
            <a:endParaRPr lang="ru-RU" dirty="0"/>
          </a:p>
        </p:txBody>
      </p:sp>
      <p:pic>
        <p:nvPicPr>
          <p:cNvPr id="5" name="Рисунок 4" descr="http://festival.1september.ru/articles/644019/img1.gif"/>
          <p:cNvPicPr/>
          <p:nvPr/>
        </p:nvPicPr>
        <p:blipFill>
          <a:blip r:embed="rId2" cstate="print"/>
          <a:srcRect/>
          <a:stretch>
            <a:fillRect/>
          </a:stretch>
        </p:blipFill>
        <p:spPr bwMode="auto">
          <a:xfrm>
            <a:off x="5214942" y="3000372"/>
            <a:ext cx="3595699" cy="3495686"/>
          </a:xfrm>
          <a:prstGeom prst="rect">
            <a:avLst/>
          </a:prstGeom>
          <a:noFill/>
          <a:ln w="9525">
            <a:noFill/>
            <a:miter lim="800000"/>
            <a:headEnd/>
            <a:tailEnd/>
          </a:ln>
        </p:spPr>
      </p:pic>
      <p:pic>
        <p:nvPicPr>
          <p:cNvPr id="6" name="Picture 2" descr="http://www.tunnel.ru/userfiles/ck/images/172/Dyatel_1.jpg"/>
          <p:cNvPicPr>
            <a:picLocks noChangeAspect="1" noChangeArrowheads="1"/>
          </p:cNvPicPr>
          <p:nvPr/>
        </p:nvPicPr>
        <p:blipFill>
          <a:blip r:embed="rId3" cstate="print"/>
          <a:srcRect/>
          <a:stretch>
            <a:fillRect/>
          </a:stretch>
        </p:blipFill>
        <p:spPr bwMode="auto">
          <a:xfrm>
            <a:off x="2000232" y="4500570"/>
            <a:ext cx="2443423" cy="1943843"/>
          </a:xfrm>
          <a:prstGeom prst="rect">
            <a:avLst/>
          </a:prstGeom>
          <a:noFill/>
          <a:ln w="9525">
            <a:noFill/>
            <a:miter lim="800000"/>
            <a:headEnd/>
            <a:tailEnd/>
          </a:ln>
        </p:spPr>
      </p:pic>
    </p:spTree>
    <p:extLst>
      <p:ext uri="{BB962C8B-B14F-4D97-AF65-F5344CB8AC3E}">
        <p14:creationId xmlns:p14="http://schemas.microsoft.com/office/powerpoint/2010/main" val="463132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Словарная работа</a:t>
            </a:r>
            <a:endParaRPr lang="ru-RU" dirty="0">
              <a:solidFill>
                <a:srgbClr val="FF0000"/>
              </a:solidFill>
            </a:endParaRPr>
          </a:p>
        </p:txBody>
      </p:sp>
      <p:sp>
        <p:nvSpPr>
          <p:cNvPr id="3" name="Объект 2"/>
          <p:cNvSpPr>
            <a:spLocks noGrp="1"/>
          </p:cNvSpPr>
          <p:nvPr>
            <p:ph idx="1"/>
          </p:nvPr>
        </p:nvSpPr>
        <p:spPr>
          <a:xfrm>
            <a:off x="457200" y="1071546"/>
            <a:ext cx="8229600" cy="5054617"/>
          </a:xfrm>
        </p:spPr>
        <p:txBody>
          <a:bodyPr/>
          <a:lstStyle/>
          <a:p>
            <a:pPr>
              <a:buNone/>
            </a:pPr>
            <a:endParaRPr lang="ru-RU" sz="3600" dirty="0" smtClean="0"/>
          </a:p>
          <a:p>
            <a:r>
              <a:rPr lang="ru-RU" sz="3600" dirty="0" smtClean="0"/>
              <a:t>Дятел, он, него, его, птица, санитар леса, лесной доктор;</a:t>
            </a:r>
          </a:p>
          <a:p>
            <a:r>
              <a:rPr lang="ru-RU" sz="3600" dirty="0" smtClean="0"/>
              <a:t>Миша, мальчик, он;</a:t>
            </a:r>
          </a:p>
          <a:p>
            <a:r>
              <a:rPr lang="ru-RU" sz="3600" dirty="0" smtClean="0"/>
              <a:t>Синицы, пташки, птички, они.</a:t>
            </a:r>
            <a:endParaRPr lang="ru-RU" sz="3600" dirty="0"/>
          </a:p>
        </p:txBody>
      </p:sp>
      <p:pic>
        <p:nvPicPr>
          <p:cNvPr id="4" name="Picture 2" descr="http://www.tunnel.ru/userfiles/ck/images/172/Dyatel_1.jpg"/>
          <p:cNvPicPr>
            <a:picLocks noChangeAspect="1" noChangeArrowheads="1"/>
          </p:cNvPicPr>
          <p:nvPr/>
        </p:nvPicPr>
        <p:blipFill>
          <a:blip r:embed="rId2" cstate="print"/>
          <a:srcRect/>
          <a:stretch>
            <a:fillRect/>
          </a:stretch>
        </p:blipFill>
        <p:spPr bwMode="auto">
          <a:xfrm>
            <a:off x="5715008" y="4357694"/>
            <a:ext cx="2892414" cy="2301033"/>
          </a:xfrm>
          <a:prstGeom prst="rect">
            <a:avLst/>
          </a:prstGeom>
          <a:noFill/>
          <a:ln w="9525">
            <a:noFill/>
            <a:miter lim="800000"/>
            <a:headEnd/>
            <a:tailEnd/>
          </a:ln>
        </p:spPr>
      </p:pic>
    </p:spTree>
    <p:extLst>
      <p:ext uri="{BB962C8B-B14F-4D97-AF65-F5344CB8AC3E}">
        <p14:creationId xmlns:p14="http://schemas.microsoft.com/office/powerpoint/2010/main" val="359845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1" end="1"/>
                                            </p:txEl>
                                          </p:spTgt>
                                        </p:tgtEl>
                                        <p:attrNameLst>
                                          <p:attrName>ppt_y</p:attrName>
                                        </p:attrNameLst>
                                      </p:cBhvr>
                                      <p:tavLst>
                                        <p:tav tm="0">
                                          <p:val>
                                            <p:strVal val="1+#ppt_h/2"/>
                                          </p:val>
                                        </p:tav>
                                        <p:tav tm="100000">
                                          <p:val>
                                            <p:strVal val="#ppt_y"/>
                                          </p:val>
                                        </p:tav>
                                      </p:tavLst>
                                    </p:anim>
                                  </p:childTnLst>
                                </p:cTn>
                              </p:par>
                              <p:par>
                                <p:cTn id="14" presetID="7" presetClass="entr" presetSubtype="4"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0" fill="hold"/>
                                        <p:tgtEl>
                                          <p:spTgt spid="3">
                                            <p:txEl>
                                              <p:pRg st="2" end="2"/>
                                            </p:txEl>
                                          </p:spTgt>
                                        </p:tgtEl>
                                        <p:attrNameLst>
                                          <p:attrName>ppt_y</p:attrName>
                                        </p:attrNameLst>
                                      </p:cBhvr>
                                      <p:tavLst>
                                        <p:tav tm="0">
                                          <p:val>
                                            <p:strVal val="1+#ppt_h/2"/>
                                          </p:val>
                                        </p:tav>
                                        <p:tav tm="100000">
                                          <p:val>
                                            <p:strVal val="#ppt_y"/>
                                          </p:val>
                                        </p:tav>
                                      </p:tavLst>
                                    </p:anim>
                                  </p:childTnLst>
                                </p:cTn>
                              </p:par>
                              <p:par>
                                <p:cTn id="18" presetID="7" presetClass="entr" presetSubtype="4"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edge">
                                      <p:cBhvr>
                                        <p:cTn id="2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r>
              <a:rPr lang="ru-RU" dirty="0" smtClean="0"/>
              <a:t>	Миша тихо шёл по лесу. Вдруг </a:t>
            </a:r>
            <a:r>
              <a:rPr lang="ru-RU" u="sng" dirty="0" smtClean="0"/>
              <a:t>Миша</a:t>
            </a:r>
            <a:r>
              <a:rPr lang="ru-RU" dirty="0" smtClean="0"/>
              <a:t> заметил дятла. </a:t>
            </a:r>
            <a:r>
              <a:rPr lang="ru-RU" u="sng" dirty="0" smtClean="0"/>
              <a:t>Дятел</a:t>
            </a:r>
            <a:r>
              <a:rPr lang="ru-RU" dirty="0" smtClean="0"/>
              <a:t> уселся на стволе старого дерева. Далеко был слышен стук </a:t>
            </a:r>
            <a:r>
              <a:rPr lang="ru-RU" u="sng" dirty="0" smtClean="0"/>
              <a:t>дятла</a:t>
            </a:r>
            <a:r>
              <a:rPr lang="ru-RU" dirty="0" smtClean="0"/>
              <a:t>. </a:t>
            </a:r>
            <a:r>
              <a:rPr lang="ru-RU" u="sng" dirty="0" smtClean="0"/>
              <a:t>Дятел</a:t>
            </a:r>
            <a:r>
              <a:rPr lang="ru-RU" dirty="0" smtClean="0"/>
              <a:t> звонко стал долбить сухую кору дерева. Возле </a:t>
            </a:r>
            <a:r>
              <a:rPr lang="ru-RU" u="sng" dirty="0" smtClean="0"/>
              <a:t>дятла</a:t>
            </a:r>
            <a:r>
              <a:rPr lang="ru-RU" dirty="0" smtClean="0"/>
              <a:t> вертятся шустрые синицы. </a:t>
            </a:r>
            <a:r>
              <a:rPr lang="ru-RU" u="sng" dirty="0" smtClean="0"/>
              <a:t>Синицы</a:t>
            </a:r>
            <a:r>
              <a:rPr lang="ru-RU" dirty="0" smtClean="0"/>
              <a:t> подбирают жучков и червячков. Всем помогает </a:t>
            </a:r>
            <a:r>
              <a:rPr lang="ru-RU" u="sng" dirty="0" smtClean="0"/>
              <a:t>дятел</a:t>
            </a:r>
            <a:r>
              <a:rPr lang="ru-RU" dirty="0" smtClean="0"/>
              <a:t>. </a:t>
            </a:r>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Санитар леса</a:t>
            </a:r>
            <a:endParaRPr lang="ru-RU" dirty="0"/>
          </a:p>
        </p:txBody>
      </p:sp>
      <p:sp>
        <p:nvSpPr>
          <p:cNvPr id="3" name="Содержимое 2"/>
          <p:cNvSpPr>
            <a:spLocks noGrp="1"/>
          </p:cNvSpPr>
          <p:nvPr>
            <p:ph idx="1"/>
          </p:nvPr>
        </p:nvSpPr>
        <p:spPr/>
        <p:txBody>
          <a:bodyPr/>
          <a:lstStyle/>
          <a:p>
            <a:pPr>
              <a:buNone/>
            </a:pPr>
            <a:r>
              <a:rPr lang="ru-RU" dirty="0" smtClean="0"/>
              <a:t>		Миша тихо шёл по лесу. Вдруг мальчик заметил дятла. </a:t>
            </a:r>
          </a:p>
          <a:p>
            <a:pPr>
              <a:buNone/>
            </a:pPr>
            <a:r>
              <a:rPr lang="ru-RU" dirty="0" smtClean="0"/>
              <a:t>		Санитар леса уселся на стволе старого дерева. Далеко был слышен его стук.  Дятел звонко стал долбить сухую кору дерева. Возле него вертятся шустрые синицы. Они подбирают жучков и червячков. 	</a:t>
            </a:r>
          </a:p>
          <a:p>
            <a:pPr>
              <a:buNone/>
            </a:pPr>
            <a:r>
              <a:rPr lang="ru-RU" dirty="0" smtClean="0"/>
              <a:t>		Всем помогает лесной доктор. </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solidFill>
                  <a:srgbClr val="C00000"/>
                </a:solidFill>
              </a:rPr>
              <a:t>               Итог  урока</a:t>
            </a:r>
            <a:endParaRPr lang="ru-RU" dirty="0">
              <a:solidFill>
                <a:srgbClr val="C00000"/>
              </a:solidFill>
            </a:endParaRPr>
          </a:p>
        </p:txBody>
      </p:sp>
      <p:sp>
        <p:nvSpPr>
          <p:cNvPr id="3" name="Объект 2"/>
          <p:cNvSpPr>
            <a:spLocks noGrp="1"/>
          </p:cNvSpPr>
          <p:nvPr>
            <p:ph idx="1"/>
          </p:nvPr>
        </p:nvSpPr>
        <p:spPr/>
        <p:txBody>
          <a:bodyPr/>
          <a:lstStyle/>
          <a:p>
            <a:pPr marL="0" indent="0">
              <a:buNone/>
            </a:pPr>
            <a:r>
              <a:rPr lang="ru-RU" dirty="0" smtClean="0"/>
              <a:t>  </a:t>
            </a:r>
            <a:endParaRPr lang="ru-RU" sz="4000" b="1" dirty="0" smtClean="0">
              <a:solidFill>
                <a:schemeClr val="tx2"/>
              </a:solidFill>
            </a:endParaRPr>
          </a:p>
          <a:p>
            <a:pPr marL="0" indent="0">
              <a:buNone/>
            </a:pPr>
            <a:r>
              <a:rPr lang="ru-RU" sz="4000" b="1" dirty="0" smtClean="0">
                <a:solidFill>
                  <a:schemeClr val="tx2"/>
                </a:solidFill>
              </a:rPr>
              <a:t> - Что вы узнали для себя нового? </a:t>
            </a:r>
          </a:p>
          <a:p>
            <a:pPr marL="0" indent="0">
              <a:buNone/>
            </a:pPr>
            <a:r>
              <a:rPr lang="ru-RU" sz="4000" b="1" dirty="0" smtClean="0">
                <a:solidFill>
                  <a:schemeClr val="tx2"/>
                </a:solidFill>
              </a:rPr>
              <a:t> - Чему </a:t>
            </a:r>
            <a:r>
              <a:rPr lang="ru-RU" sz="4000" b="1" dirty="0" smtClean="0">
                <a:solidFill>
                  <a:schemeClr val="tx2"/>
                </a:solidFill>
              </a:rPr>
              <a:t>учились </a:t>
            </a:r>
            <a:r>
              <a:rPr lang="ru-RU" sz="4000" b="1" dirty="0" smtClean="0">
                <a:solidFill>
                  <a:schemeClr val="tx2"/>
                </a:solidFill>
              </a:rPr>
              <a:t>на уроке?</a:t>
            </a:r>
          </a:p>
          <a:p>
            <a:pPr marL="0" indent="0">
              <a:buNone/>
            </a:pPr>
            <a:r>
              <a:rPr lang="ru-RU" sz="4000" b="1" dirty="0">
                <a:solidFill>
                  <a:schemeClr val="tx2"/>
                </a:solidFill>
              </a:rPr>
              <a:t> </a:t>
            </a:r>
            <a:r>
              <a:rPr lang="ru-RU" sz="4000" b="1" dirty="0" smtClean="0">
                <a:solidFill>
                  <a:schemeClr val="tx2"/>
                </a:solidFill>
              </a:rPr>
              <a:t>- Оцените свою работу за урок.</a:t>
            </a:r>
            <a:endParaRPr lang="ru-RU" sz="4000" b="1" dirty="0">
              <a:solidFill>
                <a:schemeClr val="tx2"/>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29388" y="214290"/>
            <a:ext cx="2453215" cy="209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98234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солнышко.jpg"/>
          <p:cNvPicPr>
            <a:picLocks noGrp="1" noChangeAspect="1"/>
          </p:cNvPicPr>
          <p:nvPr>
            <p:ph idx="1"/>
          </p:nvPr>
        </p:nvPicPr>
        <p:blipFill>
          <a:blip r:embed="rId2" cstate="print"/>
          <a:stretch>
            <a:fillRect/>
          </a:stretch>
        </p:blipFill>
        <p:spPr>
          <a:xfrm>
            <a:off x="285720" y="857232"/>
            <a:ext cx="5262589" cy="3938454"/>
          </a:xfrm>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95788" y="2428868"/>
            <a:ext cx="3960893" cy="3378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20" y="0"/>
            <a:ext cx="9372533" cy="70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extLst/>
        </p:spPr>
        <p:txBody>
          <a:bodyPr/>
          <a:lstStyle/>
          <a:p>
            <a:pPr>
              <a:defRPr/>
            </a:pPr>
            <a:r>
              <a:rPr lang="ru-RU" sz="7200" dirty="0" smtClean="0">
                <a:solidFill>
                  <a:srgbClr val="FF0000"/>
                </a:solidFill>
              </a:rPr>
              <a:t>Повторение</a:t>
            </a:r>
            <a:endParaRPr lang="ru-RU" sz="7200" dirty="0">
              <a:solidFill>
                <a:srgbClr val="FF0000"/>
              </a:solidFill>
            </a:endParaRPr>
          </a:p>
        </p:txBody>
      </p:sp>
      <p:pic>
        <p:nvPicPr>
          <p:cNvPr id="16691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8794" y="1214422"/>
            <a:ext cx="5384814" cy="4592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6784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Что такое «текст»?</a:t>
            </a:r>
            <a:endParaRPr lang="ru-RU" dirty="0">
              <a:solidFill>
                <a:srgbClr val="FF0000"/>
              </a:solidFill>
            </a:endParaRPr>
          </a:p>
        </p:txBody>
      </p:sp>
      <p:sp>
        <p:nvSpPr>
          <p:cNvPr id="3" name="Объект 2"/>
          <p:cNvSpPr>
            <a:spLocks noGrp="1"/>
          </p:cNvSpPr>
          <p:nvPr>
            <p:ph idx="1"/>
          </p:nvPr>
        </p:nvSpPr>
        <p:spPr/>
        <p:txBody>
          <a:bodyPr/>
          <a:lstStyle/>
          <a:p>
            <a:pPr marL="0" indent="0">
              <a:buNone/>
            </a:pPr>
            <a:r>
              <a:rPr lang="ru-RU" sz="4800" dirty="0" smtClean="0">
                <a:solidFill>
                  <a:srgbClr val="C00000"/>
                </a:solidFill>
                <a:effectLst/>
                <a:latin typeface="Times New Roman"/>
                <a:ea typeface="Calibri"/>
              </a:rPr>
              <a:t>  Текст</a:t>
            </a:r>
            <a:r>
              <a:rPr lang="ru-RU" sz="4800" dirty="0" smtClean="0">
                <a:solidFill>
                  <a:srgbClr val="7030A0"/>
                </a:solidFill>
                <a:effectLst/>
                <a:latin typeface="Times New Roman"/>
                <a:ea typeface="Calibri"/>
              </a:rPr>
              <a:t> - это высказывание, которое состоит из нескольких предложений, объединённых одной темой.</a:t>
            </a:r>
            <a:endParaRPr lang="ru-RU" sz="4800" dirty="0">
              <a:solidFill>
                <a:srgbClr val="7030A0"/>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00760" y="4214818"/>
            <a:ext cx="2384418" cy="2033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6140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Что такое «тема текста»?</a:t>
            </a:r>
            <a:endParaRPr lang="ru-RU" dirty="0">
              <a:solidFill>
                <a:srgbClr val="FF0000"/>
              </a:solidFill>
            </a:endParaRPr>
          </a:p>
        </p:txBody>
      </p:sp>
      <p:sp>
        <p:nvSpPr>
          <p:cNvPr id="3" name="Объект 2"/>
          <p:cNvSpPr>
            <a:spLocks noGrp="1"/>
          </p:cNvSpPr>
          <p:nvPr>
            <p:ph idx="1"/>
          </p:nvPr>
        </p:nvSpPr>
        <p:spPr/>
        <p:txBody>
          <a:bodyPr/>
          <a:lstStyle/>
          <a:p>
            <a:pPr marL="0" indent="0">
              <a:buNone/>
            </a:pPr>
            <a:r>
              <a:rPr lang="ru-RU" sz="4800" dirty="0" smtClean="0">
                <a:solidFill>
                  <a:srgbClr val="C00000"/>
                </a:solidFill>
                <a:effectLst/>
                <a:latin typeface="Times New Roman"/>
                <a:ea typeface="Times New Roman"/>
              </a:rPr>
              <a:t>Тема текста </a:t>
            </a:r>
            <a:r>
              <a:rPr lang="ru-RU" sz="4800" dirty="0" smtClean="0">
                <a:solidFill>
                  <a:srgbClr val="7030A0"/>
                </a:solidFill>
                <a:effectLst/>
                <a:latin typeface="Times New Roman"/>
                <a:ea typeface="Times New Roman"/>
              </a:rPr>
              <a:t>– это то, о чём в нём говорится.</a:t>
            </a:r>
            <a:endParaRPr lang="ru-RU" sz="4800" dirty="0">
              <a:solidFill>
                <a:srgbClr val="7030A0"/>
              </a:solidFill>
            </a:endParaRP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3504" y="3286124"/>
            <a:ext cx="3685439" cy="3143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4892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Что такое  </a:t>
            </a:r>
            <a:br>
              <a:rPr lang="ru-RU" dirty="0" smtClean="0">
                <a:solidFill>
                  <a:srgbClr val="FF0000"/>
                </a:solidFill>
              </a:rPr>
            </a:br>
            <a:r>
              <a:rPr lang="ru-RU" dirty="0" smtClean="0">
                <a:solidFill>
                  <a:srgbClr val="FF0000"/>
                </a:solidFill>
              </a:rPr>
              <a:t>«основная мысль текста»?</a:t>
            </a:r>
            <a:endParaRPr lang="ru-RU" dirty="0">
              <a:solidFill>
                <a:srgbClr val="FF0000"/>
              </a:solidFill>
            </a:endParaRPr>
          </a:p>
        </p:txBody>
      </p:sp>
      <p:sp>
        <p:nvSpPr>
          <p:cNvPr id="3" name="Объект 2"/>
          <p:cNvSpPr>
            <a:spLocks noGrp="1"/>
          </p:cNvSpPr>
          <p:nvPr>
            <p:ph idx="1"/>
          </p:nvPr>
        </p:nvSpPr>
        <p:spPr/>
        <p:txBody>
          <a:bodyPr/>
          <a:lstStyle/>
          <a:p>
            <a:pPr marL="0" indent="0">
              <a:buNone/>
            </a:pPr>
            <a:r>
              <a:rPr lang="ru-RU" sz="4800" dirty="0" smtClean="0">
                <a:solidFill>
                  <a:srgbClr val="C00000"/>
                </a:solidFill>
                <a:effectLst/>
                <a:latin typeface="Times New Roman"/>
                <a:ea typeface="Times New Roman"/>
              </a:rPr>
              <a:t>Основная мысль текста </a:t>
            </a:r>
            <a:r>
              <a:rPr lang="ru-RU" sz="4800" dirty="0" smtClean="0">
                <a:solidFill>
                  <a:srgbClr val="7030A0"/>
                </a:solidFill>
                <a:effectLst/>
                <a:latin typeface="Times New Roman"/>
                <a:ea typeface="Times New Roman"/>
              </a:rPr>
              <a:t>- это то, что хотел сказать нам автор.</a:t>
            </a:r>
            <a:endParaRPr lang="ru-RU" sz="4800" dirty="0">
              <a:solidFill>
                <a:srgbClr val="7030A0"/>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9256" y="3643314"/>
            <a:ext cx="3389538" cy="2890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918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28670"/>
            <a:ext cx="8229600" cy="488968"/>
          </a:xfrm>
        </p:spPr>
        <p:txBody>
          <a:bodyPr/>
          <a:lstStyle/>
          <a:p>
            <a:r>
              <a:rPr lang="ru-RU" sz="3600" dirty="0" smtClean="0">
                <a:solidFill>
                  <a:srgbClr val="FF0000"/>
                </a:solidFill>
                <a:cs typeface="Times New Roman" pitchFamily="18" charset="0"/>
              </a:rPr>
              <a:t>Способы выражения основной мысли</a:t>
            </a:r>
            <a:r>
              <a:rPr lang="ru-RU" sz="3600" b="1" dirty="0" smtClean="0">
                <a:solidFill>
                  <a:schemeClr val="tx2"/>
                </a:solidFill>
              </a:rPr>
              <a:t/>
            </a:r>
            <a:br>
              <a:rPr lang="ru-RU" sz="3600" b="1" dirty="0" smtClean="0">
                <a:solidFill>
                  <a:schemeClr val="tx2"/>
                </a:solidFill>
              </a:rPr>
            </a:br>
            <a:endParaRPr lang="ru-RU" sz="3600" dirty="0"/>
          </a:p>
        </p:txBody>
      </p:sp>
      <p:sp>
        <p:nvSpPr>
          <p:cNvPr id="3" name="Объект 2"/>
          <p:cNvSpPr>
            <a:spLocks noGrp="1"/>
          </p:cNvSpPr>
          <p:nvPr>
            <p:ph idx="1"/>
          </p:nvPr>
        </p:nvSpPr>
        <p:spPr/>
        <p:txBody>
          <a:bodyPr/>
          <a:lstStyle/>
          <a:p>
            <a:pPr marL="0" indent="0">
              <a:buNone/>
            </a:pPr>
            <a:r>
              <a:rPr lang="ru-RU" sz="4800" dirty="0" smtClean="0">
                <a:solidFill>
                  <a:srgbClr val="C00000"/>
                </a:solidFill>
                <a:effectLst/>
                <a:latin typeface="Times New Roman"/>
                <a:ea typeface="Times New Roman"/>
              </a:rPr>
              <a:t>Основную мысль текста </a:t>
            </a:r>
          </a:p>
          <a:p>
            <a:pPr marL="0" indent="0">
              <a:buNone/>
            </a:pPr>
            <a:r>
              <a:rPr lang="ru-RU" sz="4800" dirty="0" smtClean="0">
                <a:solidFill>
                  <a:srgbClr val="7030A0"/>
                </a:solidFill>
                <a:effectLst/>
                <a:latin typeface="Times New Roman"/>
                <a:ea typeface="Times New Roman"/>
              </a:rPr>
              <a:t>автор сам выражает </a:t>
            </a:r>
            <a:r>
              <a:rPr lang="ru-RU" sz="4800" dirty="0" smtClean="0">
                <a:solidFill>
                  <a:srgbClr val="00B050"/>
                </a:solidFill>
                <a:effectLst/>
                <a:latin typeface="Times New Roman"/>
                <a:ea typeface="Times New Roman"/>
              </a:rPr>
              <a:t>или </a:t>
            </a:r>
            <a:r>
              <a:rPr lang="ru-RU" sz="4800" dirty="0" smtClean="0">
                <a:solidFill>
                  <a:srgbClr val="333333"/>
                </a:solidFill>
                <a:effectLst/>
                <a:latin typeface="Times New Roman"/>
                <a:ea typeface="Times New Roman"/>
              </a:rPr>
              <a:t> </a:t>
            </a:r>
            <a:endParaRPr lang="ru-RU" sz="4800" dirty="0">
              <a:solidFill>
                <a:srgbClr val="7030A0"/>
              </a:solidFill>
              <a:latin typeface="Times New Roman"/>
              <a:ea typeface="Times New Roman"/>
            </a:endParaRPr>
          </a:p>
          <a:p>
            <a:pPr marL="0" indent="0">
              <a:buNone/>
            </a:pPr>
            <a:r>
              <a:rPr lang="ru-RU" sz="4800" dirty="0" smtClean="0">
                <a:solidFill>
                  <a:srgbClr val="7030A0"/>
                </a:solidFill>
                <a:effectLst/>
                <a:latin typeface="Times New Roman"/>
                <a:ea typeface="Times New Roman"/>
              </a:rPr>
              <a:t>через своего героя. </a:t>
            </a:r>
            <a:endParaRPr lang="ru-RU" sz="4800" dirty="0">
              <a:solidFill>
                <a:srgbClr val="7030A0"/>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0694" y="3714752"/>
            <a:ext cx="3305778" cy="281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472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par>
                                <p:cTn id="13" presetID="2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edge">
                                      <p:cBhvr>
                                        <p:cTn id="15" dur="2000"/>
                                        <p:tgtEl>
                                          <p:spTgt spid="3">
                                            <p:txEl>
                                              <p:pRg st="1" end="1"/>
                                            </p:txEl>
                                          </p:spTgt>
                                        </p:tgtEl>
                                      </p:cBhvr>
                                    </p:animEffect>
                                  </p:childTnLst>
                                </p:cTn>
                              </p:par>
                              <p:par>
                                <p:cTn id="16" presetID="2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edge">
                                      <p:cBhvr>
                                        <p:cTn id="18"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Что такое «опорные слова»?</a:t>
            </a:r>
            <a:endParaRPr lang="ru-RU" dirty="0">
              <a:solidFill>
                <a:srgbClr val="FF0000"/>
              </a:solidFill>
            </a:endParaRPr>
          </a:p>
        </p:txBody>
      </p:sp>
      <p:sp>
        <p:nvSpPr>
          <p:cNvPr id="3" name="Объект 2"/>
          <p:cNvSpPr>
            <a:spLocks noGrp="1"/>
          </p:cNvSpPr>
          <p:nvPr>
            <p:ph idx="1"/>
          </p:nvPr>
        </p:nvSpPr>
        <p:spPr/>
        <p:txBody>
          <a:bodyPr/>
          <a:lstStyle/>
          <a:p>
            <a:pPr marL="0" indent="0">
              <a:buNone/>
            </a:pPr>
            <a:r>
              <a:rPr lang="ru-RU" sz="4800" dirty="0" smtClean="0">
                <a:solidFill>
                  <a:srgbClr val="C00000"/>
                </a:solidFill>
                <a:effectLst/>
                <a:latin typeface="Times New Roman"/>
                <a:ea typeface="Times New Roman"/>
              </a:rPr>
              <a:t>Опорные слова</a:t>
            </a:r>
            <a:r>
              <a:rPr lang="ru-RU" sz="4800" dirty="0" smtClean="0">
                <a:solidFill>
                  <a:srgbClr val="7030A0"/>
                </a:solidFill>
                <a:effectLst/>
                <a:latin typeface="Times New Roman"/>
                <a:ea typeface="Times New Roman"/>
              </a:rPr>
              <a:t> - это самые важные, </a:t>
            </a:r>
            <a:r>
              <a:rPr lang="ru-RU" sz="4800" dirty="0" smtClean="0">
                <a:solidFill>
                  <a:srgbClr val="00B050"/>
                </a:solidFill>
                <a:effectLst/>
                <a:latin typeface="Times New Roman"/>
                <a:ea typeface="Times New Roman"/>
              </a:rPr>
              <a:t>ключевые слова. </a:t>
            </a:r>
            <a:r>
              <a:rPr lang="ru-RU" sz="4800" dirty="0" smtClean="0">
                <a:solidFill>
                  <a:srgbClr val="7030A0"/>
                </a:solidFill>
                <a:latin typeface="Times New Roman"/>
                <a:ea typeface="Times New Roman"/>
              </a:rPr>
              <a:t>Без них текст будет непонятен. </a:t>
            </a:r>
            <a:endParaRPr lang="ru-RU" sz="4800" dirty="0">
              <a:solidFill>
                <a:srgbClr val="00B050"/>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00760" y="4214818"/>
            <a:ext cx="2384418" cy="2033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6793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solidFill>
                  <a:srgbClr val="FF0000"/>
                </a:solidFill>
              </a:rPr>
              <a:t>Как подобрать заголовок к тексту?</a:t>
            </a:r>
            <a:endParaRPr lang="ru-RU" sz="4000" dirty="0">
              <a:solidFill>
                <a:srgbClr val="FF0000"/>
              </a:solidFill>
            </a:endParaRPr>
          </a:p>
        </p:txBody>
      </p:sp>
      <p:sp>
        <p:nvSpPr>
          <p:cNvPr id="3" name="Содержимое 2"/>
          <p:cNvSpPr>
            <a:spLocks noGrp="1"/>
          </p:cNvSpPr>
          <p:nvPr>
            <p:ph idx="1"/>
          </p:nvPr>
        </p:nvSpPr>
        <p:spPr/>
        <p:txBody>
          <a:bodyPr/>
          <a:lstStyle/>
          <a:p>
            <a:pPr>
              <a:buNone/>
            </a:pPr>
            <a:r>
              <a:rPr lang="ru-RU" sz="6000" dirty="0" smtClean="0">
                <a:solidFill>
                  <a:schemeClr val="tx2"/>
                </a:solidFill>
              </a:rPr>
              <a:t>	В заголовке заключена </a:t>
            </a:r>
            <a:r>
              <a:rPr lang="ru-RU" sz="6000" dirty="0" smtClean="0">
                <a:solidFill>
                  <a:srgbClr val="C00000"/>
                </a:solidFill>
              </a:rPr>
              <a:t>основная мысль </a:t>
            </a:r>
            <a:r>
              <a:rPr lang="ru-RU" sz="6000" dirty="0" smtClean="0">
                <a:solidFill>
                  <a:schemeClr val="accent3"/>
                </a:solidFill>
              </a:rPr>
              <a:t>или </a:t>
            </a:r>
            <a:r>
              <a:rPr lang="ru-RU" sz="6000" dirty="0" smtClean="0">
                <a:solidFill>
                  <a:srgbClr val="C00000"/>
                </a:solidFill>
              </a:rPr>
              <a:t>тема</a:t>
            </a:r>
            <a:r>
              <a:rPr lang="ru-RU" sz="6000" dirty="0" smtClean="0">
                <a:solidFill>
                  <a:srgbClr val="FF0000"/>
                </a:solidFill>
              </a:rPr>
              <a:t> </a:t>
            </a:r>
            <a:r>
              <a:rPr lang="ru-RU" sz="6000" dirty="0" smtClean="0">
                <a:solidFill>
                  <a:schemeClr val="tx2"/>
                </a:solidFill>
              </a:rPr>
              <a:t>текста.</a:t>
            </a:r>
            <a:endParaRPr lang="ru-RU" sz="6000" dirty="0">
              <a:solidFill>
                <a:schemeClr val="tx2"/>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57818" y="3857628"/>
            <a:ext cx="3099091" cy="2643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accent6">
            <a:lumMod val="40000"/>
            <a:lumOff val="60000"/>
          </a:schemeClr>
        </a:solidFill>
      </a:spPr>
      <a:bodyPr wrap="square" rtlCol="0">
        <a:spAutoFit/>
      </a:bodyPr>
      <a:lstStyle>
        <a:defPPr>
          <a:defRPr sz="1000" dirty="0" smtClean="0"/>
        </a:defPPr>
      </a:lstStyle>
    </a:txDef>
  </a:objectDefaults>
  <a:extraClrSchemeLst/>
</a:theme>
</file>

<file path=ppt/theme/theme2.xml><?xml version="1.0" encoding="utf-8"?>
<a:theme xmlns:a="http://schemas.openxmlformats.org/drawingml/2006/main" name="8_Склон">
  <a:themeElements>
    <a:clrScheme name="Склон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fontScheme name="Склон">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клон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Склон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Склон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Склон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Склон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Склон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Склон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796</TotalTime>
  <Words>280</Words>
  <Application>Microsoft Office PowerPoint</Application>
  <PresentationFormat>Экран (4:3)</PresentationFormat>
  <Paragraphs>75</Paragraphs>
  <Slides>25</Slides>
  <Notes>3</Notes>
  <HiddenSlides>0</HiddenSlides>
  <MMClips>0</MMClips>
  <ScaleCrop>false</ScaleCrop>
  <HeadingPairs>
    <vt:vector size="4" baseType="variant">
      <vt:variant>
        <vt:lpstr>Тема</vt:lpstr>
      </vt:variant>
      <vt:variant>
        <vt:i4>3</vt:i4>
      </vt:variant>
      <vt:variant>
        <vt:lpstr>Заголовки слайдов</vt:lpstr>
      </vt:variant>
      <vt:variant>
        <vt:i4>25</vt:i4>
      </vt:variant>
    </vt:vector>
  </HeadingPairs>
  <TitlesOfParts>
    <vt:vector size="28" baseType="lpstr">
      <vt:lpstr>1_Тема Office</vt:lpstr>
      <vt:lpstr>8_Склон</vt:lpstr>
      <vt:lpstr>4_Оформление по умолчанию</vt:lpstr>
      <vt:lpstr>Урок родного языка  «Учимся оценивать и редактировать тексты»</vt:lpstr>
      <vt:lpstr>Презентация PowerPoint</vt:lpstr>
      <vt:lpstr>Повторение</vt:lpstr>
      <vt:lpstr>Что такое «текст»?</vt:lpstr>
      <vt:lpstr>Что такое «тема текста»?</vt:lpstr>
      <vt:lpstr>Что такое   «основная мысль текста»?</vt:lpstr>
      <vt:lpstr>Способы выражения основной мысли </vt:lpstr>
      <vt:lpstr>Что такое «опорные слова»?</vt:lpstr>
      <vt:lpstr>Как подобрать заголовок к тексту?</vt:lpstr>
      <vt:lpstr>Какие типы текстов различают?</vt:lpstr>
      <vt:lpstr>ОСНОВНЫЕ  ПОНЯТИЯ</vt:lpstr>
      <vt:lpstr>ФИЗКУЛЬТМИНУТКА</vt:lpstr>
      <vt:lpstr>Урок развития связной речи </vt:lpstr>
      <vt:lpstr>Затруднение</vt:lpstr>
      <vt:lpstr>Кто такой редактор?</vt:lpstr>
      <vt:lpstr>Что означает «редактировать текст»?</vt:lpstr>
      <vt:lpstr>Загадка</vt:lpstr>
      <vt:lpstr>Дятел</vt:lpstr>
      <vt:lpstr>Презентация PowerPoint</vt:lpstr>
      <vt:lpstr>Найдите ошибки в тексте:</vt:lpstr>
      <vt:lpstr>Словарная работа</vt:lpstr>
      <vt:lpstr>Презентация PowerPoint</vt:lpstr>
      <vt:lpstr>Санитар леса</vt:lpstr>
      <vt:lpstr>               Итог  урока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David</dc:creator>
  <cp:lastModifiedBy>USER</cp:lastModifiedBy>
  <cp:revision>43</cp:revision>
  <dcterms:created xsi:type="dcterms:W3CDTF">2013-12-12T17:01:58Z</dcterms:created>
  <dcterms:modified xsi:type="dcterms:W3CDTF">2024-03-24T09:53:14Z</dcterms:modified>
</cp:coreProperties>
</file>