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8" r:id="rId3"/>
    <p:sldId id="277" r:id="rId4"/>
    <p:sldId id="279" r:id="rId5"/>
    <p:sldId id="280" r:id="rId6"/>
    <p:sldId id="281" r:id="rId7"/>
    <p:sldId id="283" r:id="rId8"/>
    <p:sldId id="282" r:id="rId9"/>
    <p:sldId id="284" r:id="rId10"/>
    <p:sldId id="285" r:id="rId11"/>
    <p:sldId id="286" r:id="rId12"/>
    <p:sldId id="288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51" d="100"/>
          <a:sy n="51" d="100"/>
        </p:scale>
        <p:origin x="-84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1446798" y="1354238"/>
            <a:ext cx="4667398" cy="150092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МБОУ </a:t>
            </a:r>
            <a:r>
              <a:rPr lang="ru-RU" sz="20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Дуакарская</a:t>
            </a:r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СОШ</a:t>
            </a:r>
            <a:b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</a:t>
            </a:r>
            <a:r>
              <a:rPr lang="ru-RU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Презентация урока</a:t>
            </a:r>
            <a:r>
              <a:rPr lang="ru-RU" sz="3600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</a:t>
            </a:r>
            <a:endParaRPr lang="ru-RU" sz="3600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7624" y="3356658"/>
            <a:ext cx="6046237" cy="143927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Ца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журала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члентачилти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союзуни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.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Провела  учительница  : Ахмедова П.К.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Бех!бирхьех!е</a:t>
            </a:r>
            <a:r>
              <a:rPr lang="ru-RU" dirty="0" smtClean="0"/>
              <a:t> </a:t>
            </a:r>
            <a:r>
              <a:rPr lang="ru-RU" dirty="0" err="1" smtClean="0"/>
              <a:t>гьанна</a:t>
            </a:r>
            <a:r>
              <a:rPr lang="ru-RU" dirty="0" smtClean="0"/>
              <a:t> </a:t>
            </a:r>
            <a:r>
              <a:rPr lang="ru-RU" dirty="0" err="1" smtClean="0"/>
              <a:t>нушала</a:t>
            </a:r>
            <a:r>
              <a:rPr lang="ru-RU" dirty="0" smtClean="0"/>
              <a:t> </a:t>
            </a:r>
            <a:r>
              <a:rPr lang="ru-RU" dirty="0" err="1" smtClean="0"/>
              <a:t>сагаси</a:t>
            </a:r>
            <a:r>
              <a:rPr lang="ru-RU" dirty="0" smtClean="0"/>
              <a:t> тема.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200" dirty="0" err="1" smtClean="0"/>
              <a:t>Ца</a:t>
            </a:r>
            <a:r>
              <a:rPr lang="ru-RU" sz="3200" dirty="0" smtClean="0"/>
              <a:t> </a:t>
            </a:r>
            <a:r>
              <a:rPr lang="ru-RU" sz="3200" dirty="0" err="1" smtClean="0"/>
              <a:t>журала</a:t>
            </a:r>
            <a:r>
              <a:rPr lang="ru-RU" sz="3200" dirty="0" smtClean="0"/>
              <a:t> </a:t>
            </a:r>
            <a:r>
              <a:rPr lang="ru-RU" sz="3200" dirty="0" err="1" smtClean="0"/>
              <a:t>членти</a:t>
            </a:r>
            <a:r>
              <a:rPr lang="ru-RU" sz="3200" dirty="0" smtClean="0"/>
              <a:t> </a:t>
            </a:r>
            <a:r>
              <a:rPr lang="ru-RU" sz="3200" dirty="0" err="1" smtClean="0"/>
              <a:t>цализи</a:t>
            </a:r>
            <a:r>
              <a:rPr lang="ru-RU" sz="3200" dirty="0" smtClean="0"/>
              <a:t> </a:t>
            </a:r>
            <a:r>
              <a:rPr lang="ru-RU" sz="3200" dirty="0" err="1" smtClean="0"/>
              <a:t>ца</a:t>
            </a:r>
            <a:r>
              <a:rPr lang="ru-RU" sz="3200" dirty="0" smtClean="0"/>
              <a:t> </a:t>
            </a:r>
            <a:r>
              <a:rPr lang="ru-RU" sz="3200" dirty="0" err="1" smtClean="0"/>
              <a:t>дилгьули</a:t>
            </a:r>
            <a:r>
              <a:rPr lang="ru-RU" sz="3200" dirty="0" smtClean="0"/>
              <a:t> </a:t>
            </a:r>
            <a:r>
              <a:rPr lang="ru-RU" sz="3200" dirty="0" err="1" smtClean="0"/>
              <a:t>дирар</a:t>
            </a:r>
            <a:r>
              <a:rPr lang="ru-RU" sz="3200" dirty="0" smtClean="0"/>
              <a:t> </a:t>
            </a:r>
            <a:r>
              <a:rPr lang="ru-RU" sz="3200" dirty="0" err="1" smtClean="0"/>
              <a:t>имц!аливан</a:t>
            </a:r>
            <a:r>
              <a:rPr lang="ru-RU" sz="3200" dirty="0" smtClean="0"/>
              <a:t> </a:t>
            </a:r>
            <a:r>
              <a:rPr lang="ru-RU" sz="3200" dirty="0" err="1" smtClean="0"/>
              <a:t>х!ябал</a:t>
            </a:r>
            <a:r>
              <a:rPr lang="ru-RU" sz="3200" dirty="0" smtClean="0"/>
              <a:t> </a:t>
            </a:r>
            <a:r>
              <a:rPr lang="ru-RU" sz="3200" dirty="0" err="1" smtClean="0"/>
              <a:t>журала</a:t>
            </a:r>
            <a:r>
              <a:rPr lang="ru-RU" sz="3200" dirty="0" smtClean="0"/>
              <a:t> </a:t>
            </a:r>
            <a:r>
              <a:rPr lang="ru-RU" sz="3200" dirty="0" err="1" smtClean="0"/>
              <a:t>союзунани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1 </a:t>
            </a:r>
            <a:r>
              <a:rPr lang="ru-RU" sz="3200" dirty="0" err="1" smtClean="0"/>
              <a:t>цах!надирхъути</a:t>
            </a:r>
            <a:r>
              <a:rPr lang="ru-RU" sz="3200" dirty="0" smtClean="0"/>
              <a:t> : </a:t>
            </a:r>
            <a:r>
              <a:rPr lang="ru-RU" sz="3200" dirty="0" err="1" smtClean="0"/>
              <a:t>Ва</a:t>
            </a:r>
            <a:r>
              <a:rPr lang="ru-RU" sz="3200" dirty="0" smtClean="0"/>
              <a:t>, -</a:t>
            </a:r>
            <a:r>
              <a:rPr lang="ru-RU" sz="3200" dirty="0" err="1" smtClean="0"/>
              <a:t>ра,-ра</a:t>
            </a:r>
            <a:r>
              <a:rPr lang="ru-RU" sz="3200" dirty="0" smtClean="0"/>
              <a:t>, я </a:t>
            </a:r>
            <a:r>
              <a:rPr lang="ru-RU" sz="3200" dirty="0" err="1" smtClean="0"/>
              <a:t>_я</a:t>
            </a:r>
            <a:r>
              <a:rPr lang="ru-RU" sz="3200" dirty="0" smtClean="0"/>
              <a:t>.</a:t>
            </a:r>
          </a:p>
          <a:p>
            <a:r>
              <a:rPr lang="ru-RU" sz="3200" dirty="0" err="1" smtClean="0"/>
              <a:t>Масала</a:t>
            </a:r>
            <a:r>
              <a:rPr lang="ru-RU" sz="3200" dirty="0" smtClean="0"/>
              <a:t> : </a:t>
            </a:r>
            <a:r>
              <a:rPr lang="ru-RU" sz="3200" dirty="0" err="1" smtClean="0"/>
              <a:t>Буц!ира</a:t>
            </a:r>
            <a:r>
              <a:rPr lang="ru-RU" sz="3200" dirty="0" smtClean="0"/>
              <a:t> </a:t>
            </a:r>
            <a:r>
              <a:rPr lang="ru-RU" sz="3200" dirty="0" err="1" smtClean="0"/>
              <a:t>синкбира</a:t>
            </a:r>
            <a:r>
              <a:rPr lang="ru-RU" sz="3200" dirty="0" smtClean="0"/>
              <a:t> </a:t>
            </a:r>
            <a:r>
              <a:rPr lang="ru-RU" sz="3200" dirty="0" err="1" smtClean="0"/>
              <a:t>дуг!ла</a:t>
            </a:r>
            <a:r>
              <a:rPr lang="ru-RU" sz="3200" dirty="0" smtClean="0"/>
              <a:t> </a:t>
            </a:r>
            <a:r>
              <a:rPr lang="ru-RU" sz="3200" dirty="0" err="1" smtClean="0"/>
              <a:t>миц!ираг</a:t>
            </a:r>
            <a:r>
              <a:rPr lang="ru-RU" sz="3200" dirty="0" smtClean="0"/>
              <a:t> сари.</a:t>
            </a:r>
          </a:p>
          <a:p>
            <a:r>
              <a:rPr lang="ru-RU" sz="3200" dirty="0" smtClean="0"/>
              <a:t>2 . </a:t>
            </a:r>
            <a:r>
              <a:rPr lang="ru-RU" sz="3200" dirty="0" err="1" smtClean="0"/>
              <a:t>Къаршидурцути</a:t>
            </a:r>
            <a:r>
              <a:rPr lang="ru-RU" sz="3200" dirty="0" smtClean="0"/>
              <a:t> : </a:t>
            </a:r>
            <a:r>
              <a:rPr lang="ru-RU" sz="3200" dirty="0" err="1" smtClean="0"/>
              <a:t>амма</a:t>
            </a:r>
            <a:r>
              <a:rPr lang="ru-RU" sz="3200" dirty="0" smtClean="0"/>
              <a:t>, -ну , -</a:t>
            </a:r>
            <a:r>
              <a:rPr lang="ru-RU" sz="3200" dirty="0" err="1" smtClean="0"/>
              <a:t>гу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err="1" smtClean="0"/>
              <a:t>Масала</a:t>
            </a:r>
            <a:r>
              <a:rPr lang="ru-RU" sz="3200" dirty="0" smtClean="0"/>
              <a:t> : </a:t>
            </a:r>
            <a:r>
              <a:rPr lang="ru-RU" sz="3200" dirty="0" err="1" smtClean="0"/>
              <a:t>Г!инцби</a:t>
            </a:r>
            <a:r>
              <a:rPr lang="ru-RU" sz="3200" dirty="0" smtClean="0"/>
              <a:t> </a:t>
            </a:r>
            <a:r>
              <a:rPr lang="ru-RU" sz="3200" dirty="0" err="1" smtClean="0"/>
              <a:t>дишт!ати</a:t>
            </a:r>
            <a:r>
              <a:rPr lang="ru-RU" sz="3200" dirty="0" smtClean="0"/>
              <a:t> сари ,</a:t>
            </a:r>
            <a:r>
              <a:rPr lang="ru-RU" sz="3200" dirty="0" err="1" smtClean="0"/>
              <a:t>амма</a:t>
            </a:r>
            <a:r>
              <a:rPr lang="ru-RU" sz="3200" dirty="0" smtClean="0"/>
              <a:t> </a:t>
            </a:r>
            <a:r>
              <a:rPr lang="ru-RU" sz="3200" dirty="0" err="1" smtClean="0"/>
              <a:t>бизити</a:t>
            </a:r>
            <a:r>
              <a:rPr lang="ru-RU" sz="3200" dirty="0" smtClean="0"/>
              <a:t> сари.</a:t>
            </a:r>
          </a:p>
          <a:p>
            <a:r>
              <a:rPr lang="ru-RU" sz="3200" dirty="0" smtClean="0"/>
              <a:t>3.Дек!ардирути  я, яра.</a:t>
            </a:r>
          </a:p>
          <a:p>
            <a:r>
              <a:rPr lang="ru-RU" sz="3200" dirty="0" err="1" smtClean="0"/>
              <a:t>Масала</a:t>
            </a:r>
            <a:r>
              <a:rPr lang="ru-RU" sz="3200" dirty="0" smtClean="0"/>
              <a:t> : </a:t>
            </a:r>
            <a:r>
              <a:rPr lang="ru-RU" sz="3200" dirty="0" err="1" smtClean="0"/>
              <a:t>Дудеш</a:t>
            </a:r>
            <a:r>
              <a:rPr lang="ru-RU" sz="3200" dirty="0" smtClean="0"/>
              <a:t> </a:t>
            </a:r>
            <a:r>
              <a:rPr lang="ru-RU" sz="3200" dirty="0" err="1" smtClean="0"/>
              <a:t>школализив</a:t>
            </a:r>
            <a:r>
              <a:rPr lang="ru-RU" sz="3200" dirty="0" smtClean="0"/>
              <a:t> яра  </a:t>
            </a:r>
            <a:r>
              <a:rPr lang="ru-RU" sz="3200" dirty="0" err="1" smtClean="0"/>
              <a:t>клублизив</a:t>
            </a:r>
            <a:r>
              <a:rPr lang="ru-RU" sz="3200" dirty="0" smtClean="0"/>
              <a:t> </a:t>
            </a:r>
            <a:r>
              <a:rPr lang="ru-RU" sz="3200" dirty="0" err="1" smtClean="0"/>
              <a:t>ургар</a:t>
            </a:r>
            <a:r>
              <a:rPr lang="ru-RU" dirty="0" smtClean="0"/>
              <a:t>.</a:t>
            </a:r>
          </a:p>
          <a:p>
            <a:r>
              <a:rPr lang="ru-RU" sz="3300" dirty="0" err="1" smtClean="0"/>
              <a:t>Цацах!ели</a:t>
            </a:r>
            <a:r>
              <a:rPr lang="ru-RU" sz="3300" dirty="0" smtClean="0"/>
              <a:t> </a:t>
            </a:r>
            <a:r>
              <a:rPr lang="ru-RU" sz="3300" dirty="0" err="1" smtClean="0"/>
              <a:t>дек!ар-дек!арти</a:t>
            </a:r>
            <a:r>
              <a:rPr lang="ru-RU" sz="3300" dirty="0" smtClean="0"/>
              <a:t> </a:t>
            </a:r>
            <a:r>
              <a:rPr lang="ru-RU" sz="3300" dirty="0" err="1" smtClean="0"/>
              <a:t>союзунала</a:t>
            </a:r>
            <a:r>
              <a:rPr lang="ru-RU" sz="3300" dirty="0" smtClean="0"/>
              <a:t> </a:t>
            </a:r>
            <a:r>
              <a:rPr lang="ru-RU" sz="3300" dirty="0" err="1" smtClean="0"/>
              <a:t>мерлар</a:t>
            </a:r>
            <a:r>
              <a:rPr lang="ru-RU" sz="3300" dirty="0" smtClean="0"/>
              <a:t>  </a:t>
            </a:r>
            <a:r>
              <a:rPr lang="ru-RU" sz="3300" dirty="0" err="1" smtClean="0"/>
              <a:t>жура-журала</a:t>
            </a:r>
            <a:r>
              <a:rPr lang="ru-RU" sz="3300" dirty="0" smtClean="0"/>
              <a:t>  </a:t>
            </a:r>
            <a:r>
              <a:rPr lang="ru-RU" sz="3300" dirty="0" err="1" smtClean="0"/>
              <a:t>дугьбира</a:t>
            </a:r>
            <a:r>
              <a:rPr lang="ru-RU" sz="3300" dirty="0" smtClean="0"/>
              <a:t> </a:t>
            </a:r>
            <a:r>
              <a:rPr lang="ru-RU" sz="3300" dirty="0" err="1" smtClean="0"/>
              <a:t>дузахъули</a:t>
            </a:r>
            <a:r>
              <a:rPr lang="ru-RU" sz="3300" dirty="0" smtClean="0"/>
              <a:t> </a:t>
            </a:r>
            <a:r>
              <a:rPr lang="ru-RU" sz="3300" dirty="0" err="1" smtClean="0"/>
              <a:t>дирар</a:t>
            </a:r>
            <a:r>
              <a:rPr lang="ru-RU" sz="3300" dirty="0" smtClean="0"/>
              <a:t>; </a:t>
            </a:r>
            <a:r>
              <a:rPr lang="ru-RU" sz="3300" dirty="0" err="1" smtClean="0"/>
              <a:t>биаб-биаб,дигали</a:t>
            </a:r>
            <a:r>
              <a:rPr lang="ru-RU" sz="3300" dirty="0" smtClean="0"/>
              <a:t>- </a:t>
            </a:r>
            <a:r>
              <a:rPr lang="ru-RU" sz="3300" dirty="0" err="1" smtClean="0"/>
              <a:t>дигалли</a:t>
            </a:r>
            <a:r>
              <a:rPr lang="ru-RU" sz="3300" dirty="0" smtClean="0"/>
              <a:t>.</a:t>
            </a:r>
            <a:endParaRPr lang="ru-RU" sz="33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Предложениебазирти</a:t>
            </a:r>
            <a:r>
              <a:rPr lang="ru-RU" dirty="0" smtClean="0"/>
              <a:t> </a:t>
            </a:r>
            <a:r>
              <a:rPr lang="ru-RU" dirty="0" err="1" smtClean="0"/>
              <a:t>союзуни</a:t>
            </a:r>
            <a:r>
              <a:rPr lang="ru-RU" dirty="0" smtClean="0"/>
              <a:t>             </a:t>
            </a:r>
            <a:r>
              <a:rPr lang="ru-RU" dirty="0" err="1" smtClean="0"/>
              <a:t>белгидарая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Г!ежара</a:t>
            </a:r>
            <a:r>
              <a:rPr lang="ru-RU" sz="2800" dirty="0" smtClean="0"/>
              <a:t>   </a:t>
            </a:r>
            <a:r>
              <a:rPr lang="ru-RU" sz="2800" dirty="0" err="1" smtClean="0"/>
              <a:t>кьяцара</a:t>
            </a:r>
            <a:r>
              <a:rPr lang="ru-RU" sz="2800" dirty="0" smtClean="0"/>
              <a:t>  </a:t>
            </a:r>
            <a:r>
              <a:rPr lang="ru-RU" sz="2800" dirty="0" err="1" smtClean="0"/>
              <a:t>хъули</a:t>
            </a:r>
            <a:r>
              <a:rPr lang="ru-RU" sz="2800" dirty="0" smtClean="0"/>
              <a:t> </a:t>
            </a:r>
            <a:r>
              <a:rPr lang="ru-RU" sz="2800" dirty="0" err="1" smtClean="0"/>
              <a:t>чардиуб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Илини</a:t>
            </a:r>
            <a:r>
              <a:rPr lang="ru-RU" sz="2800" dirty="0" smtClean="0"/>
              <a:t> </a:t>
            </a:r>
            <a:r>
              <a:rPr lang="ru-RU" sz="2800" dirty="0" err="1" smtClean="0"/>
              <a:t>иш</a:t>
            </a:r>
            <a:r>
              <a:rPr lang="ru-RU" sz="2800" dirty="0" smtClean="0"/>
              <a:t>  </a:t>
            </a:r>
            <a:r>
              <a:rPr lang="ru-RU" sz="2800" dirty="0" err="1" smtClean="0"/>
              <a:t>гьак!лис</a:t>
            </a:r>
            <a:r>
              <a:rPr lang="ru-RU" sz="2800" dirty="0" smtClean="0"/>
              <a:t>  </a:t>
            </a:r>
            <a:r>
              <a:rPr lang="ru-RU" sz="2800" dirty="0" err="1" smtClean="0"/>
              <a:t>общежитиелизиб</a:t>
            </a:r>
            <a:r>
              <a:rPr lang="ru-RU" sz="2800" dirty="0" smtClean="0"/>
              <a:t> я  </a:t>
            </a:r>
            <a:r>
              <a:rPr lang="ru-RU" sz="2800" dirty="0" err="1" smtClean="0"/>
              <a:t>Сапият</a:t>
            </a:r>
            <a:r>
              <a:rPr lang="ru-RU" sz="2800" dirty="0" smtClean="0"/>
              <a:t>   </a:t>
            </a:r>
            <a:r>
              <a:rPr lang="ru-RU" sz="2800" dirty="0" err="1" smtClean="0"/>
              <a:t>я</a:t>
            </a:r>
            <a:r>
              <a:rPr lang="ru-RU" sz="2800" dirty="0" smtClean="0"/>
              <a:t>  </a:t>
            </a:r>
            <a:r>
              <a:rPr lang="ru-RU" sz="2800" dirty="0" err="1" smtClean="0"/>
              <a:t>Гулбарият</a:t>
            </a:r>
            <a:r>
              <a:rPr lang="ru-RU" sz="2800" dirty="0" smtClean="0"/>
              <a:t> </a:t>
            </a:r>
            <a:r>
              <a:rPr lang="ru-RU" sz="2800" dirty="0" err="1" smtClean="0"/>
              <a:t>х!ебаргиб</a:t>
            </a:r>
            <a:r>
              <a:rPr lang="ru-RU" sz="2800" dirty="0" smtClean="0"/>
              <a:t>.</a:t>
            </a:r>
          </a:p>
          <a:p>
            <a:r>
              <a:rPr lang="ru-RU" sz="2800" dirty="0" err="1" smtClean="0"/>
              <a:t>Иличиб</a:t>
            </a:r>
            <a:r>
              <a:rPr lang="ru-RU" sz="2800" dirty="0" smtClean="0"/>
              <a:t> </a:t>
            </a:r>
            <a:r>
              <a:rPr lang="ru-RU" sz="2800" dirty="0" err="1" smtClean="0"/>
              <a:t>лебри</a:t>
            </a:r>
            <a:r>
              <a:rPr lang="ru-RU" sz="2800" dirty="0" smtClean="0"/>
              <a:t>  </a:t>
            </a:r>
            <a:r>
              <a:rPr lang="ru-RU" sz="2800" dirty="0" err="1" smtClean="0"/>
              <a:t>халаси</a:t>
            </a:r>
            <a:r>
              <a:rPr lang="ru-RU" sz="2800" dirty="0" smtClean="0"/>
              <a:t>, </a:t>
            </a:r>
            <a:r>
              <a:rPr lang="ru-RU" sz="2800" dirty="0" err="1" smtClean="0"/>
              <a:t>амма</a:t>
            </a:r>
            <a:r>
              <a:rPr lang="ru-RU" sz="2800" dirty="0" smtClean="0"/>
              <a:t> </a:t>
            </a:r>
            <a:r>
              <a:rPr lang="ru-RU" sz="2800" dirty="0" err="1" smtClean="0"/>
              <a:t>жагаси</a:t>
            </a:r>
            <a:r>
              <a:rPr lang="ru-RU" sz="2800" dirty="0" smtClean="0"/>
              <a:t> пальто.</a:t>
            </a:r>
          </a:p>
          <a:p>
            <a:r>
              <a:rPr lang="ru-RU" sz="2800" dirty="0" err="1" smtClean="0"/>
              <a:t>Дудеш</a:t>
            </a:r>
            <a:r>
              <a:rPr lang="ru-RU" sz="2800" dirty="0" smtClean="0"/>
              <a:t> </a:t>
            </a:r>
            <a:r>
              <a:rPr lang="ru-RU" sz="2800" dirty="0" err="1" smtClean="0"/>
              <a:t>вак!ибгу</a:t>
            </a:r>
            <a:r>
              <a:rPr lang="ru-RU" sz="2800" dirty="0" smtClean="0"/>
              <a:t>,  </a:t>
            </a:r>
            <a:r>
              <a:rPr lang="ru-RU" sz="2800" dirty="0" err="1" smtClean="0"/>
              <a:t>къалабали</a:t>
            </a:r>
            <a:r>
              <a:rPr lang="ru-RU" sz="2800" dirty="0" smtClean="0"/>
              <a:t>   </a:t>
            </a:r>
            <a:r>
              <a:rPr lang="ru-RU" sz="2800" dirty="0" err="1" smtClean="0"/>
              <a:t>арякьун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Яра </a:t>
            </a:r>
            <a:r>
              <a:rPr lang="ru-RU" sz="2800" dirty="0" err="1" smtClean="0"/>
              <a:t>кьалам</a:t>
            </a:r>
            <a:r>
              <a:rPr lang="ru-RU" sz="2800" dirty="0" smtClean="0"/>
              <a:t>   </a:t>
            </a:r>
            <a:r>
              <a:rPr lang="ru-RU" sz="2800" dirty="0" err="1" smtClean="0"/>
              <a:t>яра</a:t>
            </a:r>
            <a:r>
              <a:rPr lang="ru-RU" sz="2800" dirty="0" smtClean="0"/>
              <a:t> ручка беда </a:t>
            </a:r>
            <a:r>
              <a:rPr lang="ru-RU" sz="2800" dirty="0" err="1" smtClean="0"/>
              <a:t>итизи</a:t>
            </a:r>
            <a:r>
              <a:rPr lang="ru-RU" sz="2800" dirty="0" smtClean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Ф</a:t>
            </a:r>
            <a:r>
              <a:rPr lang="ru-RU" dirty="0" err="1" smtClean="0"/>
              <a:t>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Някъби</a:t>
            </a:r>
            <a:r>
              <a:rPr lang="ru-RU" sz="3200" dirty="0" smtClean="0"/>
              <a:t> </a:t>
            </a:r>
            <a:r>
              <a:rPr lang="ru-RU" sz="3200" dirty="0" err="1" smtClean="0"/>
              <a:t>дамсур</a:t>
            </a:r>
            <a:r>
              <a:rPr lang="ru-RU" sz="3200" dirty="0" smtClean="0"/>
              <a:t> </a:t>
            </a:r>
            <a:r>
              <a:rPr lang="ru-RU" sz="3200" dirty="0" err="1" smtClean="0"/>
              <a:t>нушала</a:t>
            </a:r>
            <a:r>
              <a:rPr lang="ru-RU" sz="3200" dirty="0" smtClean="0"/>
              <a:t> , </a:t>
            </a:r>
          </a:p>
          <a:p>
            <a:r>
              <a:rPr lang="ru-RU" sz="3200" dirty="0" err="1" smtClean="0"/>
              <a:t>Алзех!е</a:t>
            </a:r>
            <a:r>
              <a:rPr lang="ru-RU" sz="3200" dirty="0" smtClean="0"/>
              <a:t> </a:t>
            </a:r>
            <a:r>
              <a:rPr lang="ru-RU" sz="3200" dirty="0" smtClean="0"/>
              <a:t>, </a:t>
            </a:r>
            <a:r>
              <a:rPr lang="ru-RU" sz="3200" dirty="0" err="1" smtClean="0"/>
              <a:t>кайрех!е</a:t>
            </a:r>
            <a:endParaRPr lang="ru-RU" sz="3200" dirty="0" smtClean="0"/>
          </a:p>
          <a:p>
            <a:r>
              <a:rPr lang="ru-RU" sz="3200" dirty="0" err="1" smtClean="0"/>
              <a:t>Х!улби</a:t>
            </a:r>
            <a:r>
              <a:rPr lang="ru-RU" sz="3200" dirty="0" smtClean="0"/>
              <a:t> </a:t>
            </a:r>
            <a:r>
              <a:rPr lang="ru-RU" sz="3200" dirty="0" err="1" smtClean="0"/>
              <a:t>дамсур</a:t>
            </a:r>
            <a:r>
              <a:rPr lang="ru-RU" sz="3200" dirty="0" smtClean="0"/>
              <a:t> </a:t>
            </a:r>
            <a:r>
              <a:rPr lang="ru-RU" sz="3200" dirty="0" err="1" smtClean="0"/>
              <a:t>нушала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Г!уррара</a:t>
            </a:r>
            <a:r>
              <a:rPr lang="ru-RU" sz="3200" dirty="0" smtClean="0"/>
              <a:t> </a:t>
            </a:r>
            <a:r>
              <a:rPr lang="ru-RU" sz="3200" dirty="0" err="1" smtClean="0"/>
              <a:t>гъайдик!ех!е</a:t>
            </a:r>
            <a:r>
              <a:rPr lang="ru-RU" sz="3200" dirty="0" smtClean="0"/>
              <a:t>.</a:t>
            </a:r>
          </a:p>
          <a:p>
            <a:endParaRPr lang="ru-RU" sz="3200" dirty="0"/>
          </a:p>
        </p:txBody>
      </p:sp>
      <p:pic>
        <p:nvPicPr>
          <p:cNvPr id="4" name="Picture 12" descr="https://fs00.infourok.ru/images/doc/281/286194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4514" y="1716832"/>
            <a:ext cx="4049486" cy="4397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Тема </a:t>
            </a:r>
            <a:r>
              <a:rPr lang="ru-RU" dirty="0" err="1" smtClean="0"/>
              <a:t>кагахъес</a:t>
            </a:r>
            <a:r>
              <a:rPr lang="ru-RU" dirty="0" smtClean="0"/>
              <a:t> </a:t>
            </a:r>
            <a:r>
              <a:rPr lang="ru-RU" dirty="0" err="1" smtClean="0"/>
              <a:t>суалти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Селичила</a:t>
            </a:r>
            <a:r>
              <a:rPr lang="ru-RU" sz="2800" dirty="0" smtClean="0"/>
              <a:t> </a:t>
            </a:r>
            <a:r>
              <a:rPr lang="ru-RU" sz="2800" dirty="0" err="1" smtClean="0"/>
              <a:t>гъайдик!убра</a:t>
            </a:r>
            <a:r>
              <a:rPr lang="ru-RU" sz="2800" dirty="0" smtClean="0"/>
              <a:t> </a:t>
            </a:r>
            <a:r>
              <a:rPr lang="ru-RU" sz="2800" dirty="0" err="1" smtClean="0"/>
              <a:t>нуша</a:t>
            </a:r>
            <a:r>
              <a:rPr lang="ru-RU" sz="2800" dirty="0" smtClean="0"/>
              <a:t> </a:t>
            </a:r>
            <a:r>
              <a:rPr lang="ru-RU" sz="2800" dirty="0" err="1" smtClean="0"/>
              <a:t>ишбарх!и</a:t>
            </a:r>
            <a:r>
              <a:rPr lang="ru-RU" sz="2800" dirty="0" smtClean="0"/>
              <a:t> </a:t>
            </a:r>
            <a:r>
              <a:rPr lang="ru-RU" sz="2800" dirty="0" err="1" smtClean="0"/>
              <a:t>дарсличир</a:t>
            </a:r>
            <a:r>
              <a:rPr lang="ru-RU" sz="2800" dirty="0" smtClean="0"/>
              <a:t> ?</a:t>
            </a:r>
          </a:p>
          <a:p>
            <a:r>
              <a:rPr lang="ru-RU" sz="2800" dirty="0" smtClean="0"/>
              <a:t>Се </a:t>
            </a:r>
            <a:r>
              <a:rPr lang="ru-RU" sz="2800" dirty="0" err="1" smtClean="0"/>
              <a:t>багьуррая</a:t>
            </a:r>
            <a:r>
              <a:rPr lang="ru-RU" sz="2800" dirty="0" smtClean="0"/>
              <a:t>  </a:t>
            </a:r>
            <a:r>
              <a:rPr lang="ru-RU" sz="2800" dirty="0" err="1" smtClean="0"/>
              <a:t>х!ушани</a:t>
            </a:r>
            <a:r>
              <a:rPr lang="ru-RU" sz="2800" dirty="0" smtClean="0"/>
              <a:t> </a:t>
            </a:r>
            <a:r>
              <a:rPr lang="ru-RU" sz="2800" dirty="0" err="1" smtClean="0"/>
              <a:t>иш</a:t>
            </a:r>
            <a:r>
              <a:rPr lang="ru-RU" sz="2800" dirty="0" smtClean="0"/>
              <a:t> </a:t>
            </a:r>
            <a:r>
              <a:rPr lang="ru-RU" sz="2800" dirty="0" err="1" smtClean="0"/>
              <a:t>дарсличиб</a:t>
            </a:r>
            <a:r>
              <a:rPr lang="ru-RU" sz="2800" dirty="0" smtClean="0"/>
              <a:t>?</a:t>
            </a:r>
          </a:p>
          <a:p>
            <a:r>
              <a:rPr lang="ru-RU" sz="2800" dirty="0" err="1" smtClean="0"/>
              <a:t>Сегъунти</a:t>
            </a:r>
            <a:r>
              <a:rPr lang="ru-RU" sz="2800" dirty="0" smtClean="0"/>
              <a:t> </a:t>
            </a:r>
            <a:r>
              <a:rPr lang="ru-RU" sz="2800" dirty="0" err="1" smtClean="0"/>
              <a:t>ца</a:t>
            </a:r>
            <a:r>
              <a:rPr lang="ru-RU" sz="2800" dirty="0" smtClean="0"/>
              <a:t> </a:t>
            </a:r>
            <a:r>
              <a:rPr lang="ru-RU" sz="2800" dirty="0" err="1" smtClean="0"/>
              <a:t>журала</a:t>
            </a:r>
            <a:r>
              <a:rPr lang="ru-RU" sz="2800" dirty="0" smtClean="0"/>
              <a:t> </a:t>
            </a:r>
            <a:r>
              <a:rPr lang="ru-RU" sz="2800" dirty="0" err="1" smtClean="0"/>
              <a:t>члентачилти</a:t>
            </a:r>
            <a:r>
              <a:rPr lang="ru-RU" sz="2800" dirty="0" smtClean="0"/>
              <a:t> </a:t>
            </a:r>
            <a:r>
              <a:rPr lang="ru-RU" sz="2800" dirty="0" err="1" smtClean="0"/>
              <a:t>союзуни</a:t>
            </a:r>
            <a:r>
              <a:rPr lang="ru-RU" sz="2800" dirty="0" smtClean="0"/>
              <a:t>  </a:t>
            </a:r>
            <a:r>
              <a:rPr lang="ru-RU" sz="2800" dirty="0" err="1" smtClean="0"/>
              <a:t>дагьуррая</a:t>
            </a:r>
            <a:r>
              <a:rPr lang="ru-RU" sz="2800" dirty="0" smtClean="0"/>
              <a:t> </a:t>
            </a:r>
            <a:r>
              <a:rPr lang="ru-RU" sz="2800" dirty="0" err="1" smtClean="0"/>
              <a:t>х!ушани</a:t>
            </a:r>
            <a:r>
              <a:rPr lang="ru-RU" sz="2800" dirty="0" smtClean="0"/>
              <a:t>?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sz="4000" dirty="0" err="1" smtClean="0"/>
              <a:t>Кьиматуни</a:t>
            </a:r>
            <a:r>
              <a:rPr lang="ru-RU" sz="4000" dirty="0" smtClean="0"/>
              <a:t> </a:t>
            </a:r>
            <a:r>
              <a:rPr lang="ru-RU" sz="4000" dirty="0" err="1" smtClean="0"/>
              <a:t>кадалтулра</a:t>
            </a:r>
            <a:endParaRPr lang="ru-RU" sz="4000" dirty="0"/>
          </a:p>
        </p:txBody>
      </p:sp>
      <p:pic>
        <p:nvPicPr>
          <p:cNvPr id="4" name="Picture 2" descr="C:\Users\Mastercom\Downloads\img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094" y="1545707"/>
            <a:ext cx="7408506" cy="5051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err="1" smtClean="0"/>
              <a:t>Хъули</a:t>
            </a:r>
            <a:r>
              <a:rPr lang="ru-RU" dirty="0" smtClean="0"/>
              <a:t> </a:t>
            </a:r>
            <a:r>
              <a:rPr lang="ru-RU" dirty="0" err="1" smtClean="0"/>
              <a:t>ах!янчи</a:t>
            </a:r>
            <a:r>
              <a:rPr lang="ru-RU" dirty="0" smtClean="0"/>
              <a:t> </a:t>
            </a:r>
            <a:r>
              <a:rPr lang="ru-RU" dirty="0" err="1" smtClean="0"/>
              <a:t>бедни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Тема </a:t>
            </a:r>
            <a:r>
              <a:rPr lang="ru-RU" sz="3600" dirty="0" err="1" smtClean="0"/>
              <a:t>ункъли</a:t>
            </a:r>
            <a:r>
              <a:rPr lang="ru-RU" sz="3600" dirty="0" smtClean="0"/>
              <a:t> </a:t>
            </a:r>
            <a:r>
              <a:rPr lang="ru-RU" sz="3600" dirty="0" err="1" smtClean="0"/>
              <a:t>багьес</a:t>
            </a:r>
            <a:r>
              <a:rPr lang="ru-RU" sz="3600" dirty="0" smtClean="0"/>
              <a:t> .</a:t>
            </a:r>
          </a:p>
          <a:p>
            <a:endParaRPr lang="ru-RU" sz="3600" dirty="0" smtClean="0"/>
          </a:p>
          <a:p>
            <a:r>
              <a:rPr lang="ru-RU" sz="3600" dirty="0" err="1" smtClean="0"/>
              <a:t>Лерилра</a:t>
            </a:r>
            <a:r>
              <a:rPr lang="ru-RU" sz="3600" dirty="0" smtClean="0"/>
              <a:t> </a:t>
            </a:r>
            <a:r>
              <a:rPr lang="ru-RU" sz="3600" dirty="0" err="1" smtClean="0"/>
              <a:t>делч!унти</a:t>
            </a:r>
            <a:r>
              <a:rPr lang="ru-RU" sz="3600" dirty="0" smtClean="0"/>
              <a:t> </a:t>
            </a:r>
            <a:r>
              <a:rPr lang="ru-RU" sz="3600" dirty="0" err="1" smtClean="0"/>
              <a:t>тикрадарес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err="1" smtClean="0"/>
              <a:t>Лех!дизнилис</a:t>
            </a:r>
            <a:r>
              <a:rPr lang="ru-RU" dirty="0" smtClean="0"/>
              <a:t> </a:t>
            </a:r>
            <a:r>
              <a:rPr lang="ru-RU" dirty="0" err="1" smtClean="0"/>
              <a:t>баркалла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Mastercom\Downloads\uk5eGqUAoY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303" y="1455577"/>
            <a:ext cx="6214187" cy="5113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Организационный момент.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1.«</a:t>
            </a:r>
            <a:r>
              <a:rPr lang="ru-RU" sz="2800" dirty="0" err="1" smtClean="0"/>
              <a:t>Дарган</a:t>
            </a:r>
            <a:r>
              <a:rPr lang="ru-RU" sz="2800" dirty="0" smtClean="0"/>
              <a:t> </a:t>
            </a:r>
            <a:r>
              <a:rPr lang="ru-RU" sz="2800" dirty="0" err="1" smtClean="0"/>
              <a:t>дарган</a:t>
            </a:r>
            <a:r>
              <a:rPr lang="ru-RU" sz="2800" dirty="0" smtClean="0"/>
              <a:t>  </a:t>
            </a:r>
            <a:r>
              <a:rPr lang="ru-RU" sz="2800" dirty="0" err="1" smtClean="0"/>
              <a:t>вирусив</a:t>
            </a:r>
            <a:r>
              <a:rPr lang="ru-RU" sz="2800" dirty="0" smtClean="0"/>
              <a:t> ,</a:t>
            </a:r>
            <a:r>
              <a:rPr lang="ru-RU" sz="2800" dirty="0" err="1" smtClean="0"/>
              <a:t>дарган</a:t>
            </a:r>
            <a:r>
              <a:rPr lang="ru-RU" sz="2800" dirty="0" smtClean="0"/>
              <a:t> мез </a:t>
            </a:r>
            <a:r>
              <a:rPr lang="ru-RU" sz="2800" dirty="0" err="1" smtClean="0"/>
              <a:t>х!едалуси</a:t>
            </a:r>
            <a:r>
              <a:rPr lang="ru-RU" sz="2800" dirty="0" smtClean="0"/>
              <a:t>» </a:t>
            </a:r>
            <a:r>
              <a:rPr lang="ru-RU" sz="2800" dirty="0" err="1" smtClean="0"/>
              <a:t>вик!усири</a:t>
            </a:r>
            <a:r>
              <a:rPr lang="ru-RU" sz="2800" dirty="0" smtClean="0"/>
              <a:t>  А. </a:t>
            </a:r>
            <a:r>
              <a:rPr lang="ru-RU" sz="2800" dirty="0" err="1" smtClean="0"/>
              <a:t>Абу-бакар</a:t>
            </a:r>
            <a:r>
              <a:rPr lang="ru-RU" sz="2800" dirty="0" smtClean="0"/>
              <a:t> , </a:t>
            </a:r>
            <a:r>
              <a:rPr lang="ru-RU" sz="2800" dirty="0" err="1" smtClean="0"/>
              <a:t>сенах!енну</a:t>
            </a:r>
            <a:r>
              <a:rPr lang="ru-RU" sz="2800" dirty="0" smtClean="0"/>
              <a:t> </a:t>
            </a:r>
            <a:r>
              <a:rPr lang="ru-RU" sz="2800" dirty="0" err="1" smtClean="0"/>
              <a:t>вег!ла</a:t>
            </a:r>
            <a:r>
              <a:rPr lang="ru-RU" sz="2800" dirty="0" smtClean="0"/>
              <a:t> </a:t>
            </a:r>
            <a:r>
              <a:rPr lang="ru-RU" sz="2800" dirty="0" err="1" smtClean="0"/>
              <a:t>даргала</a:t>
            </a:r>
            <a:r>
              <a:rPr lang="ru-RU" sz="2800" dirty="0" smtClean="0"/>
              <a:t> мез  </a:t>
            </a:r>
            <a:r>
              <a:rPr lang="ru-RU" sz="2800" dirty="0" err="1" smtClean="0"/>
              <a:t>х!едалуси</a:t>
            </a:r>
            <a:r>
              <a:rPr lang="ru-RU" sz="2800" dirty="0" smtClean="0"/>
              <a:t> </a:t>
            </a:r>
            <a:r>
              <a:rPr lang="ru-RU" sz="2800" dirty="0" err="1" smtClean="0"/>
              <a:t>адам</a:t>
            </a:r>
            <a:r>
              <a:rPr lang="ru-RU" sz="2800" dirty="0" smtClean="0"/>
              <a:t>,  </a:t>
            </a:r>
            <a:r>
              <a:rPr lang="ru-RU" sz="2800" dirty="0" err="1" smtClean="0"/>
              <a:t>Кьамлизибад</a:t>
            </a:r>
            <a:r>
              <a:rPr lang="ru-RU" sz="2800" dirty="0" smtClean="0"/>
              <a:t> </a:t>
            </a:r>
            <a:r>
              <a:rPr lang="ru-RU" sz="2800" dirty="0" err="1" smtClean="0"/>
              <a:t>бердибси</a:t>
            </a:r>
            <a:r>
              <a:rPr lang="ru-RU" sz="2800" dirty="0" smtClean="0"/>
              <a:t> </a:t>
            </a:r>
            <a:r>
              <a:rPr lang="ru-RU" sz="2800" dirty="0" err="1" smtClean="0"/>
              <a:t>арцангъуна</a:t>
            </a:r>
            <a:r>
              <a:rPr lang="ru-RU" sz="2800" dirty="0" smtClean="0"/>
              <a:t> </a:t>
            </a:r>
            <a:r>
              <a:rPr lang="ru-RU" sz="2800" dirty="0" err="1" smtClean="0"/>
              <a:t>сай.Иличибли</a:t>
            </a:r>
            <a:r>
              <a:rPr lang="ru-RU" sz="2800" dirty="0" smtClean="0"/>
              <a:t>  </a:t>
            </a:r>
            <a:r>
              <a:rPr lang="ru-RU" sz="2800" dirty="0" err="1" smtClean="0"/>
              <a:t>бех!бирхьулра</a:t>
            </a:r>
            <a:r>
              <a:rPr lang="ru-RU" sz="2800" dirty="0" smtClean="0"/>
              <a:t>   </a:t>
            </a:r>
            <a:r>
              <a:rPr lang="ru-RU" sz="2800" dirty="0" err="1" smtClean="0"/>
              <a:t>нушала</a:t>
            </a:r>
            <a:r>
              <a:rPr lang="ru-RU" sz="2800" dirty="0" smtClean="0"/>
              <a:t> </a:t>
            </a:r>
            <a:r>
              <a:rPr lang="ru-RU" sz="2800" dirty="0" err="1" smtClean="0"/>
              <a:t>иш</a:t>
            </a:r>
            <a:r>
              <a:rPr lang="ru-RU" sz="2800" dirty="0" smtClean="0"/>
              <a:t> </a:t>
            </a:r>
            <a:r>
              <a:rPr lang="ru-RU" sz="2800" dirty="0" err="1" smtClean="0"/>
              <a:t>дарган</a:t>
            </a:r>
            <a:r>
              <a:rPr lang="ru-RU" sz="2800" dirty="0" smtClean="0"/>
              <a:t> </a:t>
            </a:r>
            <a:r>
              <a:rPr lang="ru-RU" sz="2800" dirty="0" err="1" smtClean="0"/>
              <a:t>мезла</a:t>
            </a:r>
            <a:r>
              <a:rPr lang="ru-RU" sz="2800" dirty="0" smtClean="0"/>
              <a:t>  </a:t>
            </a:r>
            <a:r>
              <a:rPr lang="ru-RU" sz="2800" dirty="0" err="1" smtClean="0"/>
              <a:t>ишди</a:t>
            </a:r>
            <a:r>
              <a:rPr lang="ru-RU" sz="2800" dirty="0" smtClean="0"/>
              <a:t> </a:t>
            </a:r>
            <a:r>
              <a:rPr lang="ru-RU" sz="2800" dirty="0" err="1" smtClean="0"/>
              <a:t>дугьбачил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>2. </a:t>
            </a:r>
            <a:r>
              <a:rPr lang="ru-RU" sz="2800" dirty="0" err="1" smtClean="0"/>
              <a:t>Г!ямрулизир</a:t>
            </a:r>
            <a:r>
              <a:rPr lang="ru-RU" sz="2800" dirty="0" smtClean="0"/>
              <a:t>  </a:t>
            </a:r>
            <a:r>
              <a:rPr lang="ru-RU" sz="2800" dirty="0" err="1" smtClean="0"/>
              <a:t>арадеш</a:t>
            </a:r>
            <a:r>
              <a:rPr lang="ru-RU" sz="2800" dirty="0" smtClean="0"/>
              <a:t>, </a:t>
            </a:r>
            <a:r>
              <a:rPr lang="ru-RU" sz="2800" dirty="0" err="1" smtClean="0"/>
              <a:t>х!янчилизир</a:t>
            </a:r>
            <a:r>
              <a:rPr lang="ru-RU" sz="2800" dirty="0" smtClean="0"/>
              <a:t> </a:t>
            </a:r>
            <a:r>
              <a:rPr lang="ru-RU" sz="2800" dirty="0" err="1" smtClean="0"/>
              <a:t>сархибдеш</a:t>
            </a:r>
            <a:r>
              <a:rPr lang="ru-RU" sz="2800" dirty="0" smtClean="0"/>
              <a:t>  </a:t>
            </a:r>
            <a:r>
              <a:rPr lang="ru-RU" sz="2800" dirty="0" err="1" smtClean="0"/>
              <a:t>каммадиаб</a:t>
            </a:r>
            <a:r>
              <a:rPr lang="ru-RU" sz="2800" dirty="0" smtClean="0"/>
              <a:t> </a:t>
            </a:r>
            <a:r>
              <a:rPr lang="ru-RU" sz="2800" dirty="0" err="1" smtClean="0"/>
              <a:t>х!ушала</a:t>
            </a:r>
            <a:r>
              <a:rPr lang="ru-RU" sz="2800" dirty="0" smtClean="0"/>
              <a:t>., </a:t>
            </a:r>
            <a:r>
              <a:rPr lang="ru-RU" sz="2800" dirty="0" err="1" smtClean="0"/>
              <a:t>ах!ерти</a:t>
            </a:r>
            <a:r>
              <a:rPr lang="ru-RU" sz="2800" dirty="0" smtClean="0"/>
              <a:t> </a:t>
            </a:r>
            <a:r>
              <a:rPr lang="ru-RU" sz="2800" dirty="0" err="1" smtClean="0"/>
              <a:t>дила</a:t>
            </a:r>
            <a:r>
              <a:rPr lang="ru-RU" sz="2800" dirty="0" smtClean="0"/>
              <a:t> </a:t>
            </a:r>
            <a:r>
              <a:rPr lang="ru-RU" sz="2800" dirty="0" err="1" smtClean="0"/>
              <a:t>дурх!ни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3 </a:t>
            </a:r>
            <a:r>
              <a:rPr lang="ru-RU" sz="2800" dirty="0" err="1" smtClean="0"/>
              <a:t>Хъули</a:t>
            </a:r>
            <a:r>
              <a:rPr lang="ru-RU" sz="2800" dirty="0" smtClean="0"/>
              <a:t> </a:t>
            </a:r>
            <a:r>
              <a:rPr lang="ru-RU" sz="2800" dirty="0" err="1" smtClean="0"/>
              <a:t>х!янчи</a:t>
            </a:r>
            <a:r>
              <a:rPr lang="ru-RU" sz="2800" dirty="0" smtClean="0"/>
              <a:t> </a:t>
            </a:r>
            <a:r>
              <a:rPr lang="ru-RU" sz="2800" dirty="0" err="1" smtClean="0"/>
              <a:t>ахтардибарни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  4   </a:t>
            </a:r>
            <a:r>
              <a:rPr lang="ru-RU" sz="2800" dirty="0" err="1" smtClean="0"/>
              <a:t>Сагаси</a:t>
            </a:r>
            <a:r>
              <a:rPr lang="ru-RU" sz="2800" dirty="0" smtClean="0"/>
              <a:t> тема </a:t>
            </a:r>
            <a:r>
              <a:rPr lang="ru-RU" sz="2800" dirty="0" err="1" smtClean="0"/>
              <a:t>аргъахъни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err="1" smtClean="0"/>
              <a:t>Ца</a:t>
            </a:r>
            <a:r>
              <a:rPr lang="ru-RU" sz="2800" dirty="0" smtClean="0"/>
              <a:t> </a:t>
            </a:r>
            <a:r>
              <a:rPr lang="ru-RU" sz="2800" dirty="0" err="1" smtClean="0"/>
              <a:t>журала</a:t>
            </a:r>
            <a:r>
              <a:rPr lang="ru-RU" sz="2800" dirty="0" smtClean="0"/>
              <a:t> </a:t>
            </a:r>
            <a:r>
              <a:rPr lang="ru-RU" sz="2800" dirty="0" err="1" smtClean="0"/>
              <a:t>члентачилти</a:t>
            </a:r>
            <a:r>
              <a:rPr lang="ru-RU" sz="2800" dirty="0" smtClean="0"/>
              <a:t> </a:t>
            </a:r>
            <a:r>
              <a:rPr lang="ru-RU" sz="2800" dirty="0" err="1" smtClean="0"/>
              <a:t>союзуни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   </a:t>
            </a:r>
            <a:br>
              <a:rPr lang="ru-RU" sz="3600" dirty="0" smtClean="0"/>
            </a:br>
            <a:r>
              <a:rPr lang="ru-RU" sz="3600" dirty="0" smtClean="0"/>
              <a:t>        </a:t>
            </a:r>
            <a:r>
              <a:rPr lang="ru-RU" sz="3600" dirty="0" err="1" smtClean="0"/>
              <a:t>Гьалар</a:t>
            </a:r>
            <a:r>
              <a:rPr lang="ru-RU" sz="3600" dirty="0" smtClean="0"/>
              <a:t> </a:t>
            </a:r>
            <a:r>
              <a:rPr lang="ru-RU" sz="3600" dirty="0" err="1" smtClean="0"/>
              <a:t>делч!унтии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темаби</a:t>
            </a:r>
            <a:r>
              <a:rPr lang="ru-RU" sz="3600" dirty="0" smtClean="0"/>
              <a:t>                                                             </a:t>
            </a:r>
            <a:r>
              <a:rPr lang="ru-RU" sz="3600" dirty="0" err="1" smtClean="0"/>
              <a:t>тикрардарес</a:t>
            </a:r>
            <a:r>
              <a:rPr lang="ru-RU" sz="3600" dirty="0" smtClean="0"/>
              <a:t>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377" y="1825625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1. </a:t>
            </a:r>
            <a:r>
              <a:rPr lang="ru-RU" sz="2800" dirty="0" err="1" smtClean="0"/>
              <a:t>Сегъунти</a:t>
            </a:r>
            <a:r>
              <a:rPr lang="ru-RU" sz="2800" dirty="0" smtClean="0"/>
              <a:t> </a:t>
            </a:r>
            <a:r>
              <a:rPr lang="ru-RU" sz="2800" dirty="0" err="1" smtClean="0"/>
              <a:t>даладая</a:t>
            </a:r>
            <a:r>
              <a:rPr lang="ru-RU" sz="2800" dirty="0" smtClean="0"/>
              <a:t>  </a:t>
            </a:r>
            <a:r>
              <a:rPr lang="ru-RU" sz="2800" dirty="0" err="1" smtClean="0"/>
              <a:t>х!ушани</a:t>
            </a:r>
            <a:r>
              <a:rPr lang="ru-RU" sz="2800" dirty="0" smtClean="0"/>
              <a:t> </a:t>
            </a:r>
            <a:r>
              <a:rPr lang="ru-RU" sz="2800" dirty="0" err="1" smtClean="0"/>
              <a:t>царка</a:t>
            </a:r>
            <a:r>
              <a:rPr lang="ru-RU" sz="2800" dirty="0" smtClean="0"/>
              <a:t> </a:t>
            </a:r>
            <a:r>
              <a:rPr lang="ru-RU" sz="2800" dirty="0" err="1" smtClean="0"/>
              <a:t>предложениела</a:t>
            </a:r>
            <a:r>
              <a:rPr lang="ru-RU" sz="2800" dirty="0" smtClean="0"/>
              <a:t> </a:t>
            </a:r>
            <a:r>
              <a:rPr lang="ru-RU" sz="2800" dirty="0" err="1" smtClean="0"/>
              <a:t>жураби</a:t>
            </a:r>
            <a:r>
              <a:rPr lang="ru-RU" sz="2800" dirty="0" smtClean="0"/>
              <a:t>?</a:t>
            </a:r>
          </a:p>
          <a:p>
            <a:pPr>
              <a:buNone/>
            </a:pPr>
            <a:r>
              <a:rPr lang="ru-RU" sz="2800" dirty="0" smtClean="0"/>
              <a:t>2.Масъулти </a:t>
            </a:r>
            <a:r>
              <a:rPr lang="ru-RU" sz="2800" dirty="0" err="1" smtClean="0"/>
              <a:t>дурая</a:t>
            </a:r>
            <a:r>
              <a:rPr lang="ru-RU" sz="2800" dirty="0" smtClean="0"/>
              <a:t> </a:t>
            </a:r>
            <a:r>
              <a:rPr lang="ru-RU" sz="2800" dirty="0" err="1" smtClean="0"/>
              <a:t>гьари</a:t>
            </a:r>
            <a:r>
              <a:rPr lang="ru-RU" sz="2800" dirty="0" smtClean="0"/>
              <a:t> , </a:t>
            </a:r>
            <a:r>
              <a:rPr lang="ru-RU" sz="2800" dirty="0" err="1" smtClean="0"/>
              <a:t>илди</a:t>
            </a:r>
            <a:r>
              <a:rPr lang="ru-RU" sz="2800" dirty="0" smtClean="0"/>
              <a:t> </a:t>
            </a:r>
            <a:r>
              <a:rPr lang="ru-RU" sz="2800" dirty="0" err="1" smtClean="0"/>
              <a:t>царка</a:t>
            </a:r>
            <a:r>
              <a:rPr lang="ru-RU" sz="2800" dirty="0" smtClean="0"/>
              <a:t>  </a:t>
            </a:r>
            <a:r>
              <a:rPr lang="ru-RU" sz="2800" dirty="0" err="1" smtClean="0"/>
              <a:t>предложениебас</a:t>
            </a:r>
            <a:r>
              <a:rPr lang="ru-RU" sz="2800" dirty="0" smtClean="0"/>
              <a:t>?</a:t>
            </a:r>
          </a:p>
          <a:p>
            <a:pPr>
              <a:buNone/>
            </a:pPr>
            <a:r>
              <a:rPr lang="ru-RU" sz="2800" dirty="0" smtClean="0"/>
              <a:t>3.Предложениела </a:t>
            </a:r>
            <a:r>
              <a:rPr lang="ru-RU" sz="2800" dirty="0" err="1" smtClean="0"/>
              <a:t>сегъунти</a:t>
            </a:r>
            <a:r>
              <a:rPr lang="ru-RU" sz="2800" dirty="0" smtClean="0"/>
              <a:t> бек! </a:t>
            </a:r>
            <a:r>
              <a:rPr lang="ru-RU" sz="2800" dirty="0" err="1" smtClean="0"/>
              <a:t>членти</a:t>
            </a:r>
            <a:r>
              <a:rPr lang="ru-RU" sz="2800" dirty="0" smtClean="0"/>
              <a:t> </a:t>
            </a:r>
            <a:r>
              <a:rPr lang="ru-RU" sz="2800" dirty="0" err="1" smtClean="0"/>
              <a:t>делк!унрая</a:t>
            </a:r>
            <a:r>
              <a:rPr lang="ru-RU" sz="2800" dirty="0" smtClean="0"/>
              <a:t> </a:t>
            </a:r>
            <a:r>
              <a:rPr lang="ru-RU" sz="2800" dirty="0" err="1" smtClean="0"/>
              <a:t>х!ушани</a:t>
            </a:r>
            <a:r>
              <a:rPr lang="ru-RU" sz="2800" dirty="0" smtClean="0"/>
              <a:t>?</a:t>
            </a:r>
          </a:p>
          <a:p>
            <a:pPr>
              <a:buNone/>
            </a:pPr>
            <a:r>
              <a:rPr lang="ru-RU" sz="2800" dirty="0" smtClean="0"/>
              <a:t>4. </a:t>
            </a:r>
            <a:r>
              <a:rPr lang="ru-RU" sz="2800" dirty="0" err="1" smtClean="0"/>
              <a:t>Сегъунти</a:t>
            </a:r>
            <a:r>
              <a:rPr lang="ru-RU" sz="2800" dirty="0" smtClean="0"/>
              <a:t> </a:t>
            </a:r>
            <a:r>
              <a:rPr lang="ru-RU" sz="2800" dirty="0" err="1" smtClean="0"/>
              <a:t>даладая</a:t>
            </a:r>
            <a:r>
              <a:rPr lang="ru-RU" sz="2800" dirty="0" smtClean="0"/>
              <a:t> </a:t>
            </a:r>
            <a:r>
              <a:rPr lang="ru-RU" sz="2800" dirty="0" err="1" smtClean="0"/>
              <a:t>х!ушани</a:t>
            </a:r>
            <a:r>
              <a:rPr lang="ru-RU" sz="2800" dirty="0" smtClean="0"/>
              <a:t> </a:t>
            </a:r>
            <a:r>
              <a:rPr lang="ru-RU" sz="2800" dirty="0" err="1" smtClean="0"/>
              <a:t>к!иибил</a:t>
            </a:r>
            <a:r>
              <a:rPr lang="ru-RU" sz="2800" dirty="0" smtClean="0"/>
              <a:t> </a:t>
            </a:r>
            <a:r>
              <a:rPr lang="ru-RU" sz="2800" dirty="0" err="1" smtClean="0"/>
              <a:t>даражала</a:t>
            </a:r>
            <a:r>
              <a:rPr lang="ru-RU" sz="2800" dirty="0" smtClean="0"/>
              <a:t> </a:t>
            </a:r>
            <a:r>
              <a:rPr lang="ru-RU" sz="2800" dirty="0" err="1" smtClean="0"/>
              <a:t>членти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3936"/>
            <a:ext cx="7886700" cy="2071395"/>
          </a:xfrm>
        </p:spPr>
        <p:txBody>
          <a:bodyPr/>
          <a:lstStyle/>
          <a:p>
            <a:r>
              <a:rPr lang="ru-RU" dirty="0" err="1" smtClean="0"/>
              <a:t>Сегъунти</a:t>
            </a:r>
            <a:r>
              <a:rPr lang="ru-RU" dirty="0" smtClean="0"/>
              <a:t> </a:t>
            </a:r>
            <a:r>
              <a:rPr lang="ru-RU" dirty="0" err="1" smtClean="0"/>
              <a:t>багьлабирнила</a:t>
            </a:r>
            <a:r>
              <a:rPr lang="ru-RU" dirty="0" smtClean="0"/>
              <a:t> </a:t>
            </a:r>
            <a:r>
              <a:rPr lang="ru-RU" dirty="0" err="1" smtClean="0"/>
              <a:t>ишараби</a:t>
            </a:r>
            <a:r>
              <a:rPr lang="ru-RU" dirty="0" smtClean="0"/>
              <a:t> </a:t>
            </a:r>
            <a:r>
              <a:rPr lang="ru-RU" dirty="0" err="1" smtClean="0"/>
              <a:t>кадалтути</a:t>
            </a:r>
            <a:r>
              <a:rPr lang="ru-RU" dirty="0" smtClean="0"/>
              <a:t> </a:t>
            </a:r>
            <a:r>
              <a:rPr lang="ru-RU" dirty="0" err="1" smtClean="0"/>
              <a:t>ишди</a:t>
            </a:r>
            <a:r>
              <a:rPr lang="ru-RU" dirty="0" smtClean="0"/>
              <a:t> </a:t>
            </a:r>
            <a:r>
              <a:rPr lang="ru-RU" dirty="0" err="1" smtClean="0"/>
              <a:t>предложениебазир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1. </a:t>
            </a:r>
            <a:r>
              <a:rPr lang="ru-RU" sz="2800" dirty="0" err="1" smtClean="0"/>
              <a:t>Х!у</a:t>
            </a:r>
            <a:r>
              <a:rPr lang="ru-RU" sz="2800" dirty="0" smtClean="0"/>
              <a:t>   </a:t>
            </a:r>
            <a:r>
              <a:rPr lang="ru-RU" sz="2800" dirty="0" err="1" smtClean="0"/>
              <a:t>хъузара</a:t>
            </a:r>
            <a:r>
              <a:rPr lang="ru-RU" sz="2800" dirty="0" smtClean="0"/>
              <a:t>     ну   </a:t>
            </a:r>
            <a:r>
              <a:rPr lang="ru-RU" sz="2800" dirty="0" err="1" smtClean="0"/>
              <a:t>ялчи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2.Г!ях!гъабза  шила </a:t>
            </a:r>
            <a:r>
              <a:rPr lang="ru-RU" sz="2800" dirty="0" err="1" smtClean="0"/>
              <a:t>пахру</a:t>
            </a:r>
            <a:r>
              <a:rPr lang="ru-RU" sz="2800" dirty="0" smtClean="0"/>
              <a:t>    </a:t>
            </a:r>
            <a:r>
              <a:rPr lang="ru-RU" sz="2800" dirty="0" err="1" smtClean="0"/>
              <a:t>вайгъабза</a:t>
            </a:r>
            <a:r>
              <a:rPr lang="ru-RU" sz="2800" dirty="0" smtClean="0"/>
              <a:t>   </a:t>
            </a:r>
            <a:r>
              <a:rPr lang="ru-RU" sz="2800" dirty="0" err="1" smtClean="0"/>
              <a:t>багьа</a:t>
            </a:r>
            <a:r>
              <a:rPr lang="ru-RU" sz="2800" dirty="0" smtClean="0"/>
              <a:t> </a:t>
            </a:r>
            <a:r>
              <a:rPr lang="ru-RU" sz="2800" dirty="0" err="1" smtClean="0"/>
              <a:t>буъни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3. Тетрадь  </a:t>
            </a:r>
            <a:r>
              <a:rPr lang="ru-RU" sz="2800" dirty="0" err="1" smtClean="0"/>
              <a:t>наб</a:t>
            </a:r>
            <a:r>
              <a:rPr lang="ru-RU" sz="2800" dirty="0" smtClean="0"/>
              <a:t>      </a:t>
            </a:r>
            <a:r>
              <a:rPr lang="ru-RU" sz="2800" dirty="0" err="1" smtClean="0"/>
              <a:t>ручк</a:t>
            </a:r>
            <a:r>
              <a:rPr lang="ru-RU" sz="2800" dirty="0" smtClean="0"/>
              <a:t> а </a:t>
            </a:r>
            <a:r>
              <a:rPr lang="ru-RU" sz="2800" dirty="0" err="1" smtClean="0"/>
              <a:t>х!ед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4.Дурдиб </a:t>
            </a:r>
            <a:r>
              <a:rPr lang="ru-RU" sz="2800" dirty="0" err="1" smtClean="0"/>
              <a:t>дабри</a:t>
            </a:r>
            <a:r>
              <a:rPr lang="ru-RU" sz="2800" dirty="0" smtClean="0"/>
              <a:t>  </a:t>
            </a:r>
            <a:r>
              <a:rPr lang="ru-RU" sz="2800" dirty="0" err="1" smtClean="0"/>
              <a:t>кьяшлис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балагь</a:t>
            </a:r>
            <a:r>
              <a:rPr lang="ru-RU" sz="2800" dirty="0" smtClean="0"/>
              <a:t>   </a:t>
            </a:r>
            <a:r>
              <a:rPr lang="ru-RU" sz="2800" dirty="0" err="1" smtClean="0"/>
              <a:t>вайна</a:t>
            </a:r>
            <a:r>
              <a:rPr lang="ru-RU" sz="2800" dirty="0" smtClean="0"/>
              <a:t>  </a:t>
            </a:r>
            <a:r>
              <a:rPr lang="ru-RU" sz="2800" dirty="0" err="1" smtClean="0"/>
              <a:t>мух!ли</a:t>
            </a:r>
            <a:r>
              <a:rPr lang="ru-RU" sz="2800" dirty="0" smtClean="0"/>
              <a:t>  </a:t>
            </a:r>
            <a:r>
              <a:rPr lang="ru-RU" sz="2800" dirty="0" err="1" smtClean="0"/>
              <a:t>бек!лис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балагь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328" y="439772"/>
            <a:ext cx="7886700" cy="2210122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Цалабяхъ</a:t>
            </a:r>
            <a:r>
              <a:rPr lang="ru-RU" sz="2800" dirty="0" smtClean="0"/>
              <a:t> </a:t>
            </a:r>
            <a:r>
              <a:rPr lang="ru-RU" sz="2800" dirty="0" err="1" smtClean="0"/>
              <a:t>сказуемоелизиб</a:t>
            </a:r>
            <a:r>
              <a:rPr lang="ru-RU" sz="2800" dirty="0" smtClean="0"/>
              <a:t> </a:t>
            </a:r>
            <a:r>
              <a:rPr lang="ru-RU" sz="2800" dirty="0" err="1" smtClean="0"/>
              <a:t>бигьни</a:t>
            </a:r>
            <a:r>
              <a:rPr lang="ru-RU" sz="2800" dirty="0" smtClean="0"/>
              <a:t> </a:t>
            </a:r>
            <a:r>
              <a:rPr lang="ru-RU" sz="2800" dirty="0" err="1" smtClean="0"/>
              <a:t>агарли</a:t>
            </a:r>
            <a:r>
              <a:rPr lang="ru-RU" sz="2800" dirty="0" smtClean="0"/>
              <a:t> </a:t>
            </a:r>
            <a:r>
              <a:rPr lang="ru-RU" sz="2800" dirty="0" err="1" smtClean="0"/>
              <a:t>биалли</a:t>
            </a:r>
            <a:r>
              <a:rPr lang="ru-RU" sz="2800" dirty="0" smtClean="0"/>
              <a:t>, </a:t>
            </a:r>
            <a:r>
              <a:rPr lang="ru-RU" sz="2800" dirty="0" err="1" smtClean="0"/>
              <a:t>сказуемоела</a:t>
            </a:r>
            <a:r>
              <a:rPr lang="ru-RU" sz="2800" dirty="0" smtClean="0"/>
              <a:t> </a:t>
            </a:r>
            <a:r>
              <a:rPr lang="ru-RU" sz="2800" dirty="0" err="1" smtClean="0"/>
              <a:t>гьанбушибси</a:t>
            </a:r>
            <a:r>
              <a:rPr lang="ru-RU" sz="2800" dirty="0" smtClean="0"/>
              <a:t> </a:t>
            </a:r>
            <a:r>
              <a:rPr lang="ru-RU" sz="2800" dirty="0" err="1" smtClean="0"/>
              <a:t>бут!алис</a:t>
            </a:r>
            <a:r>
              <a:rPr lang="ru-RU" sz="2800" dirty="0" smtClean="0"/>
              <a:t> яра </a:t>
            </a:r>
            <a:r>
              <a:rPr lang="ru-RU" sz="2800" dirty="0" err="1" smtClean="0"/>
              <a:t>илис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гьалабси</a:t>
            </a:r>
            <a:r>
              <a:rPr lang="ru-RU" sz="2800" dirty="0" smtClean="0"/>
              <a:t> </a:t>
            </a:r>
            <a:r>
              <a:rPr lang="ru-RU" sz="2800" dirty="0" err="1" smtClean="0"/>
              <a:t>девлис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гьала</a:t>
            </a:r>
            <a:r>
              <a:rPr lang="ru-RU" sz="2800" dirty="0" smtClean="0"/>
              <a:t> тире </a:t>
            </a:r>
            <a:r>
              <a:rPr lang="ru-RU" sz="2800" dirty="0" err="1" smtClean="0"/>
              <a:t>кабалта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3142" y="2332653"/>
            <a:ext cx="7862207" cy="3023118"/>
          </a:xfrm>
        </p:spPr>
        <p:txBody>
          <a:bodyPr>
            <a:normAutofit/>
          </a:bodyPr>
          <a:lstStyle/>
          <a:p>
            <a:pPr marL="857250" lvl="1" indent="-514350">
              <a:buNone/>
            </a:pPr>
            <a:r>
              <a:rPr lang="ru-RU" sz="3000" dirty="0" err="1" smtClean="0"/>
              <a:t>Х!у</a:t>
            </a:r>
            <a:r>
              <a:rPr lang="ru-RU" sz="3000" dirty="0" smtClean="0"/>
              <a:t> – </a:t>
            </a:r>
            <a:r>
              <a:rPr lang="ru-RU" sz="3000" dirty="0" err="1" smtClean="0"/>
              <a:t>хъубзара,ну</a:t>
            </a:r>
            <a:r>
              <a:rPr lang="ru-RU" sz="3000" dirty="0" smtClean="0"/>
              <a:t>- </a:t>
            </a:r>
            <a:r>
              <a:rPr lang="ru-RU" sz="3000" dirty="0" err="1" smtClean="0"/>
              <a:t>ялчи</a:t>
            </a:r>
            <a:r>
              <a:rPr lang="ru-RU" sz="3000" dirty="0" smtClean="0"/>
              <a:t>.</a:t>
            </a:r>
          </a:p>
          <a:p>
            <a:pPr>
              <a:buNone/>
            </a:pPr>
            <a:r>
              <a:rPr lang="ru-RU" sz="2800" dirty="0" err="1" smtClean="0"/>
              <a:t>Г!ях!гъабза</a:t>
            </a:r>
            <a:r>
              <a:rPr lang="ru-RU" sz="2800" dirty="0" smtClean="0"/>
              <a:t> - шила </a:t>
            </a:r>
            <a:r>
              <a:rPr lang="ru-RU" sz="2800" dirty="0" err="1" smtClean="0"/>
              <a:t>пахру</a:t>
            </a:r>
            <a:r>
              <a:rPr lang="ru-RU" sz="2800" dirty="0" smtClean="0"/>
              <a:t> ,   </a:t>
            </a:r>
            <a:r>
              <a:rPr lang="ru-RU" sz="2800" dirty="0" err="1" smtClean="0"/>
              <a:t>вайгъабза</a:t>
            </a:r>
            <a:r>
              <a:rPr lang="ru-RU" sz="2800" dirty="0" smtClean="0"/>
              <a:t> -   </a:t>
            </a:r>
            <a:r>
              <a:rPr lang="ru-RU" sz="2800" dirty="0" err="1" smtClean="0"/>
              <a:t>багьа</a:t>
            </a:r>
            <a:r>
              <a:rPr lang="ru-RU" sz="2800" dirty="0" smtClean="0"/>
              <a:t> </a:t>
            </a:r>
            <a:r>
              <a:rPr lang="ru-RU" sz="2800" dirty="0" err="1" smtClean="0"/>
              <a:t>буъни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Тетрадь -  </a:t>
            </a:r>
            <a:r>
              <a:rPr lang="ru-RU" sz="2800" dirty="0" err="1" smtClean="0"/>
              <a:t>наб</a:t>
            </a:r>
            <a:r>
              <a:rPr lang="ru-RU" sz="2800" dirty="0" smtClean="0"/>
              <a:t>  ,    ручка  - </a:t>
            </a:r>
            <a:r>
              <a:rPr lang="ru-RU" sz="2800" dirty="0" err="1" smtClean="0"/>
              <a:t>х!ед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err="1" smtClean="0"/>
              <a:t>Дурдиб</a:t>
            </a:r>
            <a:r>
              <a:rPr lang="ru-RU" sz="2800" dirty="0" smtClean="0"/>
              <a:t> </a:t>
            </a:r>
            <a:r>
              <a:rPr lang="ru-RU" sz="2800" dirty="0" err="1" smtClean="0"/>
              <a:t>дабри</a:t>
            </a:r>
            <a:r>
              <a:rPr lang="ru-RU" sz="2800" dirty="0" smtClean="0"/>
              <a:t> -  </a:t>
            </a:r>
            <a:r>
              <a:rPr lang="ru-RU" sz="2800" dirty="0" err="1" smtClean="0"/>
              <a:t>кьяшлис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балагь</a:t>
            </a:r>
            <a:r>
              <a:rPr lang="ru-RU" sz="2800" dirty="0" smtClean="0"/>
              <a:t> ,  </a:t>
            </a:r>
            <a:r>
              <a:rPr lang="ru-RU" sz="2800" dirty="0" err="1" smtClean="0"/>
              <a:t>вайна</a:t>
            </a:r>
            <a:r>
              <a:rPr lang="ru-RU" sz="2800" dirty="0" smtClean="0"/>
              <a:t>  </a:t>
            </a:r>
            <a:r>
              <a:rPr lang="ru-RU" sz="2800" dirty="0" err="1" smtClean="0"/>
              <a:t>мух!ли</a:t>
            </a:r>
            <a:r>
              <a:rPr lang="ru-RU" sz="2800" dirty="0" smtClean="0"/>
              <a:t> -  </a:t>
            </a:r>
            <a:r>
              <a:rPr lang="ru-RU" sz="2800" dirty="0" err="1" smtClean="0"/>
              <a:t>бек!лис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балагь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err="1" smtClean="0"/>
              <a:t>Хъули</a:t>
            </a:r>
            <a:r>
              <a:rPr lang="ru-RU" dirty="0" smtClean="0"/>
              <a:t> </a:t>
            </a:r>
            <a:r>
              <a:rPr lang="ru-RU" dirty="0" err="1" smtClean="0"/>
              <a:t>х!янчи</a:t>
            </a:r>
            <a:r>
              <a:rPr lang="ru-RU" dirty="0" smtClean="0"/>
              <a:t> </a:t>
            </a:r>
            <a:r>
              <a:rPr lang="ru-RU" dirty="0" err="1" smtClean="0"/>
              <a:t>ахтардибарни</a:t>
            </a:r>
            <a:r>
              <a:rPr lang="ru-RU" dirty="0" smtClean="0"/>
              <a:t>.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7312" y="1881608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1.Ца </a:t>
            </a:r>
            <a:r>
              <a:rPr lang="ru-RU" sz="3200" dirty="0" err="1" smtClean="0"/>
              <a:t>журала</a:t>
            </a:r>
            <a:r>
              <a:rPr lang="ru-RU" sz="3200" dirty="0" smtClean="0"/>
              <a:t> </a:t>
            </a:r>
            <a:r>
              <a:rPr lang="ru-RU" sz="3200" dirty="0" err="1" smtClean="0"/>
              <a:t>члентачила</a:t>
            </a:r>
            <a:r>
              <a:rPr lang="ru-RU" sz="3200" dirty="0" smtClean="0"/>
              <a:t> </a:t>
            </a:r>
            <a:r>
              <a:rPr lang="ru-RU" sz="3200" dirty="0" err="1" smtClean="0"/>
              <a:t>къант!си</a:t>
            </a:r>
            <a:r>
              <a:rPr lang="ru-RU" sz="3200" dirty="0" smtClean="0"/>
              <a:t> баян бурая?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err="1" smtClean="0"/>
              <a:t>Цаладяхънила</a:t>
            </a:r>
            <a:r>
              <a:rPr lang="ru-RU" sz="3200" dirty="0" smtClean="0"/>
              <a:t> </a:t>
            </a:r>
            <a:r>
              <a:rPr lang="ru-RU" sz="3200" dirty="0" err="1" smtClean="0"/>
              <a:t>гьуйчил</a:t>
            </a:r>
            <a:r>
              <a:rPr lang="ru-RU" sz="3200" dirty="0" smtClean="0"/>
              <a:t> </a:t>
            </a:r>
            <a:r>
              <a:rPr lang="ru-RU" sz="3200" dirty="0" err="1" smtClean="0"/>
              <a:t>дархдасунти</a:t>
            </a:r>
            <a:r>
              <a:rPr lang="ru-RU" sz="3200" dirty="0" smtClean="0"/>
              <a:t> </a:t>
            </a:r>
            <a:r>
              <a:rPr lang="ru-RU" sz="3200" dirty="0" err="1" smtClean="0"/>
              <a:t>ва</a:t>
            </a:r>
            <a:r>
              <a:rPr lang="ru-RU" sz="3200" dirty="0" smtClean="0"/>
              <a:t> сари </a:t>
            </a:r>
            <a:r>
              <a:rPr lang="ru-RU" sz="3200" dirty="0" err="1" smtClean="0"/>
              <a:t>союзунани</a:t>
            </a:r>
            <a:r>
              <a:rPr lang="ru-RU" sz="3200" dirty="0" smtClean="0"/>
              <a:t> яра </a:t>
            </a:r>
            <a:r>
              <a:rPr lang="ru-RU" sz="3200" dirty="0" err="1" smtClean="0"/>
              <a:t>интонацияли</a:t>
            </a:r>
            <a:r>
              <a:rPr lang="ru-RU" sz="3200" dirty="0" smtClean="0"/>
              <a:t>  </a:t>
            </a:r>
            <a:r>
              <a:rPr lang="ru-RU" sz="3200" dirty="0" err="1" smtClean="0"/>
              <a:t>цализи</a:t>
            </a:r>
            <a:r>
              <a:rPr lang="ru-RU" sz="3200" dirty="0" smtClean="0"/>
              <a:t> </a:t>
            </a:r>
            <a:r>
              <a:rPr lang="ru-RU" sz="3200" dirty="0" err="1" smtClean="0"/>
              <a:t>ца</a:t>
            </a:r>
            <a:r>
              <a:rPr lang="ru-RU" sz="3200" dirty="0" smtClean="0"/>
              <a:t> </a:t>
            </a:r>
            <a:r>
              <a:rPr lang="ru-RU" sz="3200" dirty="0" err="1" smtClean="0"/>
              <a:t>дигьунти</a:t>
            </a:r>
            <a:r>
              <a:rPr lang="ru-RU" sz="3200" dirty="0" smtClean="0"/>
              <a:t> </a:t>
            </a:r>
            <a:r>
              <a:rPr lang="ru-RU" sz="3200" dirty="0" err="1" smtClean="0"/>
              <a:t>предложениела</a:t>
            </a:r>
            <a:r>
              <a:rPr lang="ru-RU" sz="3200" dirty="0" smtClean="0"/>
              <a:t> </a:t>
            </a:r>
            <a:r>
              <a:rPr lang="ru-RU" sz="3200" dirty="0" err="1" smtClean="0"/>
              <a:t>члентас</a:t>
            </a:r>
            <a:r>
              <a:rPr lang="ru-RU" sz="3200" dirty="0" smtClean="0"/>
              <a:t> </a:t>
            </a:r>
            <a:r>
              <a:rPr lang="ru-RU" sz="3200" dirty="0" err="1" smtClean="0"/>
              <a:t>ца</a:t>
            </a:r>
            <a:r>
              <a:rPr lang="ru-RU" sz="3200" dirty="0" smtClean="0"/>
              <a:t> </a:t>
            </a:r>
            <a:r>
              <a:rPr lang="ru-RU" sz="3200" dirty="0" err="1" smtClean="0"/>
              <a:t>журала</a:t>
            </a:r>
            <a:r>
              <a:rPr lang="ru-RU" sz="3200" dirty="0" smtClean="0"/>
              <a:t> </a:t>
            </a:r>
            <a:r>
              <a:rPr lang="ru-RU" sz="3200" dirty="0" err="1" smtClean="0"/>
              <a:t>членти</a:t>
            </a:r>
            <a:r>
              <a:rPr lang="ru-RU" sz="3200" dirty="0" smtClean="0"/>
              <a:t> или </a:t>
            </a:r>
            <a:r>
              <a:rPr lang="ru-RU" sz="3200" dirty="0" err="1" smtClean="0"/>
              <a:t>бик!ар</a:t>
            </a:r>
            <a:r>
              <a:rPr lang="ru-RU" sz="3200" dirty="0" smtClean="0"/>
              <a:t>. </a:t>
            </a:r>
            <a:r>
              <a:rPr lang="ru-RU" sz="3200" dirty="0" err="1" smtClean="0"/>
              <a:t>Масала</a:t>
            </a:r>
            <a:r>
              <a:rPr lang="ru-RU" sz="3200" dirty="0" smtClean="0"/>
              <a:t> : </a:t>
            </a:r>
            <a:r>
              <a:rPr lang="ru-RU" sz="3200" dirty="0" err="1" smtClean="0"/>
              <a:t>Ч!акни,лачинти</a:t>
            </a:r>
            <a:r>
              <a:rPr lang="ru-RU" sz="3200" dirty="0" smtClean="0"/>
              <a:t> ,</a:t>
            </a:r>
            <a:r>
              <a:rPr lang="ru-RU" sz="3200" dirty="0" err="1" smtClean="0"/>
              <a:t>чат!ни</a:t>
            </a:r>
            <a:r>
              <a:rPr lang="ru-RU" sz="3200" dirty="0" smtClean="0"/>
              <a:t> </a:t>
            </a:r>
            <a:r>
              <a:rPr lang="ru-RU" sz="3200" dirty="0" err="1" smtClean="0"/>
              <a:t>ва</a:t>
            </a:r>
            <a:r>
              <a:rPr lang="ru-RU" sz="3200" dirty="0" smtClean="0"/>
              <a:t> </a:t>
            </a:r>
            <a:r>
              <a:rPr lang="ru-RU" sz="3200" dirty="0" err="1" smtClean="0"/>
              <a:t>чякни</a:t>
            </a:r>
            <a:r>
              <a:rPr lang="ru-RU" sz="3200" dirty="0" smtClean="0"/>
              <a:t>  </a:t>
            </a:r>
            <a:r>
              <a:rPr lang="ru-RU" sz="3200" dirty="0" err="1" smtClean="0"/>
              <a:t>г!иниз</a:t>
            </a:r>
            <a:r>
              <a:rPr lang="ru-RU" sz="3200" dirty="0" smtClean="0"/>
              <a:t> </a:t>
            </a:r>
            <a:r>
              <a:rPr lang="ru-RU" sz="3200" dirty="0" err="1" smtClean="0"/>
              <a:t>умубарес</a:t>
            </a:r>
            <a:r>
              <a:rPr lang="ru-RU" sz="3200" dirty="0" smtClean="0"/>
              <a:t> </a:t>
            </a:r>
            <a:r>
              <a:rPr lang="ru-RU" sz="3200" dirty="0" err="1" smtClean="0"/>
              <a:t>билхъаличи</a:t>
            </a:r>
            <a:r>
              <a:rPr lang="ru-RU" sz="3200" dirty="0" smtClean="0"/>
              <a:t>   </a:t>
            </a:r>
            <a:r>
              <a:rPr lang="ru-RU" sz="3200" dirty="0" err="1" smtClean="0"/>
              <a:t>дурадухъи</a:t>
            </a:r>
            <a:r>
              <a:rPr lang="ru-RU" sz="3200" dirty="0" smtClean="0"/>
              <a:t>  са</a:t>
            </a:r>
            <a:r>
              <a:rPr lang="ru-RU" sz="2800" dirty="0" smtClean="0"/>
              <a:t>ри.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641" y="1138335"/>
            <a:ext cx="6531428" cy="117565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    </a:t>
            </a:r>
            <a:r>
              <a:rPr lang="ru-RU" sz="4000" dirty="0" err="1" smtClean="0"/>
              <a:t>Дарсла</a:t>
            </a:r>
            <a:r>
              <a:rPr lang="ru-RU" sz="4000" dirty="0" smtClean="0"/>
              <a:t> тема.   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407297"/>
            <a:ext cx="7886700" cy="3769665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Ца</a:t>
            </a:r>
            <a:r>
              <a:rPr lang="ru-RU" sz="3600" dirty="0" smtClean="0"/>
              <a:t> </a:t>
            </a:r>
            <a:r>
              <a:rPr lang="ru-RU" sz="3600" dirty="0" err="1" smtClean="0"/>
              <a:t>журала</a:t>
            </a:r>
            <a:r>
              <a:rPr lang="ru-RU" sz="3600" dirty="0" smtClean="0"/>
              <a:t> </a:t>
            </a:r>
            <a:r>
              <a:rPr lang="ru-RU" sz="3600" dirty="0" err="1" smtClean="0"/>
              <a:t>члентачилти</a:t>
            </a:r>
            <a:r>
              <a:rPr lang="ru-RU" sz="3600" dirty="0" smtClean="0"/>
              <a:t> </a:t>
            </a:r>
            <a:r>
              <a:rPr lang="ru-RU" sz="3600" dirty="0" err="1" smtClean="0"/>
              <a:t>союзуни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             </a:t>
            </a:r>
            <a:r>
              <a:rPr lang="ru-RU" sz="3600" dirty="0" err="1" smtClean="0"/>
              <a:t>Дарсла</a:t>
            </a:r>
            <a:r>
              <a:rPr lang="ru-RU" sz="3600" dirty="0" smtClean="0"/>
              <a:t> </a:t>
            </a:r>
            <a:r>
              <a:rPr lang="ru-RU" sz="3600" dirty="0" err="1" smtClean="0"/>
              <a:t>мурад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1.Дурх!ни </a:t>
            </a:r>
            <a:r>
              <a:rPr lang="ru-RU" sz="3600" dirty="0" err="1" smtClean="0"/>
              <a:t>тянишбирулра</a:t>
            </a:r>
            <a:r>
              <a:rPr lang="ru-RU" sz="3600" dirty="0" smtClean="0"/>
              <a:t> </a:t>
            </a:r>
            <a:r>
              <a:rPr lang="ru-RU" sz="3600" dirty="0" err="1" smtClean="0"/>
              <a:t>сагаси</a:t>
            </a:r>
            <a:r>
              <a:rPr lang="ru-RU" sz="3600" dirty="0" smtClean="0"/>
              <a:t>  </a:t>
            </a:r>
            <a:r>
              <a:rPr lang="ru-RU" sz="3600" dirty="0" err="1" smtClean="0"/>
              <a:t>темаличил.Дурх!ни</a:t>
            </a:r>
            <a:r>
              <a:rPr lang="ru-RU" sz="3600" dirty="0" smtClean="0"/>
              <a:t> литературный </a:t>
            </a:r>
            <a:r>
              <a:rPr lang="ru-RU" sz="3600" dirty="0" err="1" smtClean="0"/>
              <a:t>мезличил</a:t>
            </a:r>
            <a:r>
              <a:rPr lang="ru-RU" sz="3600" dirty="0" smtClean="0"/>
              <a:t> </a:t>
            </a:r>
            <a:r>
              <a:rPr lang="ru-RU" sz="3600" dirty="0" err="1" smtClean="0"/>
              <a:t>гъайбик!ни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2. </a:t>
            </a:r>
            <a:r>
              <a:rPr lang="ru-RU" sz="3600" dirty="0" err="1" smtClean="0"/>
              <a:t>Дурх!нази</a:t>
            </a:r>
            <a:r>
              <a:rPr lang="ru-RU" sz="3600" dirty="0" smtClean="0"/>
              <a:t> </a:t>
            </a:r>
            <a:r>
              <a:rPr lang="ru-RU" sz="3600" dirty="0" err="1" smtClean="0"/>
              <a:t>ункъли</a:t>
            </a:r>
            <a:r>
              <a:rPr lang="ru-RU" sz="3600" dirty="0" smtClean="0"/>
              <a:t>  </a:t>
            </a:r>
            <a:r>
              <a:rPr lang="ru-RU" sz="3600" dirty="0" err="1" smtClean="0"/>
              <a:t>ца</a:t>
            </a:r>
            <a:r>
              <a:rPr lang="ru-RU" sz="3600" dirty="0" smtClean="0"/>
              <a:t> </a:t>
            </a:r>
            <a:r>
              <a:rPr lang="ru-RU" sz="3600" dirty="0" err="1" smtClean="0"/>
              <a:t>журала</a:t>
            </a:r>
            <a:r>
              <a:rPr lang="ru-RU" sz="3600" dirty="0" smtClean="0"/>
              <a:t> </a:t>
            </a:r>
            <a:r>
              <a:rPr lang="ru-RU" sz="3600" dirty="0" err="1" smtClean="0"/>
              <a:t>члентачилти</a:t>
            </a:r>
            <a:r>
              <a:rPr lang="ru-RU" sz="3600" dirty="0" smtClean="0"/>
              <a:t> </a:t>
            </a:r>
            <a:r>
              <a:rPr lang="ru-RU" sz="3600" dirty="0" err="1" smtClean="0"/>
              <a:t>союзуни</a:t>
            </a:r>
            <a:r>
              <a:rPr lang="ru-RU" sz="3600" dirty="0" smtClean="0"/>
              <a:t> </a:t>
            </a:r>
            <a:r>
              <a:rPr lang="ru-RU" sz="3600" dirty="0" err="1" smtClean="0"/>
              <a:t>бик!уси</a:t>
            </a:r>
            <a:r>
              <a:rPr lang="ru-RU" sz="3600" dirty="0" smtClean="0"/>
              <a:t> </a:t>
            </a:r>
            <a:r>
              <a:rPr lang="ru-RU" sz="3600" dirty="0" err="1" smtClean="0"/>
              <a:t>темала</a:t>
            </a:r>
            <a:r>
              <a:rPr lang="ru-RU" sz="3600" dirty="0" smtClean="0"/>
              <a:t>  </a:t>
            </a:r>
            <a:r>
              <a:rPr lang="ru-RU" sz="3600" dirty="0" err="1" smtClean="0"/>
              <a:t>мяг!на</a:t>
            </a:r>
            <a:r>
              <a:rPr lang="ru-RU" sz="3600" dirty="0" smtClean="0"/>
              <a:t>  </a:t>
            </a:r>
            <a:r>
              <a:rPr lang="ru-RU" sz="3600" dirty="0" err="1" smtClean="0"/>
              <a:t>иргъахъулра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3.Дурх!ни  </a:t>
            </a:r>
            <a:r>
              <a:rPr lang="ru-RU" sz="3600" dirty="0" err="1" smtClean="0"/>
              <a:t>пикрибик!ахъес</a:t>
            </a:r>
            <a:r>
              <a:rPr lang="ru-RU" sz="3600" dirty="0" smtClean="0"/>
              <a:t>  </a:t>
            </a:r>
            <a:r>
              <a:rPr lang="ru-RU" sz="3600" dirty="0" err="1" smtClean="0"/>
              <a:t>бурсибарни,дархьти</a:t>
            </a:r>
            <a:r>
              <a:rPr lang="ru-RU" sz="3600" dirty="0" smtClean="0"/>
              <a:t> </a:t>
            </a:r>
            <a:r>
              <a:rPr lang="ru-RU" sz="3600" dirty="0" err="1" smtClean="0"/>
              <a:t>таманти</a:t>
            </a:r>
            <a:r>
              <a:rPr lang="ru-RU" sz="3600" dirty="0" smtClean="0"/>
              <a:t> </a:t>
            </a:r>
            <a:r>
              <a:rPr lang="ru-RU" sz="3600" dirty="0" err="1" smtClean="0"/>
              <a:t>жавабти</a:t>
            </a:r>
            <a:r>
              <a:rPr lang="ru-RU" sz="3600" dirty="0" smtClean="0"/>
              <a:t> </a:t>
            </a:r>
            <a:r>
              <a:rPr lang="ru-RU" sz="3600" dirty="0" err="1" smtClean="0"/>
              <a:t>лугахъни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5.infourok.ru/uploads/ex/0b28/00082177-1530a4cd/hello_html_598b9a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413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МБОУ Дуакарская СОШ       Презентация урока.</vt:lpstr>
      <vt:lpstr>      Организационный момент.</vt:lpstr>
      <vt:lpstr>             Гьалар делч!унтии темаби                                                             тикрардарес  </vt:lpstr>
      <vt:lpstr>Сегъунти багьлабирнила ишараби кадалтути ишди предложениебазир.</vt:lpstr>
      <vt:lpstr>Цалабяхъ сказуемоелизиб бигьни агарли биалли, сказуемоела гьанбушибси бут!алис яра илис гьалабси девлис гьала тире кабалта</vt:lpstr>
      <vt:lpstr>             Хъули х!янчи ахтардибарни.    </vt:lpstr>
      <vt:lpstr>           Дарсла тема.    </vt:lpstr>
      <vt:lpstr>                  Дарсла мурад</vt:lpstr>
      <vt:lpstr>Слайд 9</vt:lpstr>
      <vt:lpstr>Бех!бирхьех!е гьанна нушала сагаси тема.</vt:lpstr>
      <vt:lpstr>Предложениебазирти союзуни             белгидарая.</vt:lpstr>
      <vt:lpstr>              Физминутка</vt:lpstr>
      <vt:lpstr>           Тема кагахъес суалти </vt:lpstr>
      <vt:lpstr>            Кьиматуни кадалтулра</vt:lpstr>
      <vt:lpstr>            Хъули ах!янчи бедни</vt:lpstr>
      <vt:lpstr>        Лех!дизнилис баркалла.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Mastercom</cp:lastModifiedBy>
  <cp:revision>126</cp:revision>
  <dcterms:created xsi:type="dcterms:W3CDTF">2014-11-21T11:00:06Z</dcterms:created>
  <dcterms:modified xsi:type="dcterms:W3CDTF">2021-02-17T17:03:29Z</dcterms:modified>
</cp:coreProperties>
</file>