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gif" ContentType="image/gif"/>
  <Override PartName="/ppt/diagrams/colors7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sldIdLst>
    <p:sldId id="256" r:id="rId2"/>
    <p:sldId id="257" r:id="rId3"/>
    <p:sldId id="258" r:id="rId4"/>
    <p:sldId id="279" r:id="rId5"/>
    <p:sldId id="280" r:id="rId6"/>
    <p:sldId id="281" r:id="rId7"/>
    <p:sldId id="259" r:id="rId8"/>
    <p:sldId id="260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2" r:id="rId25"/>
    <p:sldId id="283" r:id="rId26"/>
    <p:sldId id="261" r:id="rId27"/>
    <p:sldId id="284" r:id="rId28"/>
    <p:sldId id="285" r:id="rId29"/>
    <p:sldId id="286" r:id="rId30"/>
    <p:sldId id="288" r:id="rId31"/>
    <p:sldId id="28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3BFF8F-D702-45EA-8927-F6131197CD4B}" type="doc">
      <dgm:prSet loTypeId="urn:microsoft.com/office/officeart/2005/8/layout/pyramid2" loCatId="list" qsTypeId="urn:microsoft.com/office/officeart/2005/8/quickstyle/3d5" qsCatId="3D" csTypeId="urn:microsoft.com/office/officeart/2005/8/colors/colorful4" csCatId="colorful" phldr="1"/>
      <dgm:spPr/>
    </dgm:pt>
    <dgm:pt modelId="{DCFEBC2C-0D69-4DE5-B4CC-754508BA5BFF}">
      <dgm:prSet phldrT="[Текст]"/>
      <dgm:spPr/>
      <dgm:t>
        <a:bodyPr/>
        <a:lstStyle/>
        <a:p>
          <a:pPr rtl="0"/>
          <a:r>
            <a:rPr lang="ru-RU" b="1" i="0" u="none" dirty="0" err="1" smtClean="0">
              <a:solidFill>
                <a:schemeClr val="accent5">
                  <a:lumMod val="50000"/>
                </a:schemeClr>
              </a:solidFill>
            </a:rPr>
            <a:t>Ценностно</a:t>
          </a:r>
          <a:r>
            <a:rPr lang="ru-RU" b="1" i="0" u="none" dirty="0" smtClean="0">
              <a:solidFill>
                <a:schemeClr val="accent5">
                  <a:lumMod val="50000"/>
                </a:schemeClr>
              </a:solidFill>
            </a:rPr>
            <a:t> - смысловые</a:t>
          </a:r>
          <a:endParaRPr lang="ru-RU" dirty="0">
            <a:solidFill>
              <a:schemeClr val="accent5">
                <a:lumMod val="50000"/>
              </a:schemeClr>
            </a:solidFill>
          </a:endParaRPr>
        </a:p>
      </dgm:t>
    </dgm:pt>
    <dgm:pt modelId="{4385741C-C4E8-42C7-A087-79DED7340EF7}" type="parTrans" cxnId="{14091E48-96B6-461E-A34B-3455F6C1BBB9}">
      <dgm:prSet/>
      <dgm:spPr/>
      <dgm:t>
        <a:bodyPr/>
        <a:lstStyle/>
        <a:p>
          <a:endParaRPr lang="ru-RU"/>
        </a:p>
      </dgm:t>
    </dgm:pt>
    <dgm:pt modelId="{A2C0E281-045D-459A-8B90-6BD676101AAF}" type="sibTrans" cxnId="{14091E48-96B6-461E-A34B-3455F6C1BBB9}">
      <dgm:prSet/>
      <dgm:spPr/>
      <dgm:t>
        <a:bodyPr/>
        <a:lstStyle/>
        <a:p>
          <a:endParaRPr lang="ru-RU"/>
        </a:p>
      </dgm:t>
    </dgm:pt>
    <dgm:pt modelId="{DECF6EA0-0E8A-46E9-A9B1-31042CEC1ACF}">
      <dgm:prSet/>
      <dgm:spPr/>
      <dgm:t>
        <a:bodyPr/>
        <a:lstStyle/>
        <a:p>
          <a:pPr rtl="0"/>
          <a:r>
            <a:rPr lang="ru-RU" b="1" i="0" u="none" dirty="0" err="1" smtClean="0">
              <a:solidFill>
                <a:schemeClr val="accent5">
                  <a:lumMod val="50000"/>
                </a:schemeClr>
              </a:solidFill>
            </a:rPr>
            <a:t>Учебно</a:t>
          </a:r>
          <a:r>
            <a:rPr lang="ru-RU" b="1" i="0" u="none" dirty="0" smtClean="0">
              <a:solidFill>
                <a:schemeClr val="accent5">
                  <a:lumMod val="50000"/>
                </a:schemeClr>
              </a:solidFill>
            </a:rPr>
            <a:t> – познавательные</a:t>
          </a:r>
          <a:endParaRPr lang="ru-RU" b="0" i="0" u="none" dirty="0">
            <a:solidFill>
              <a:schemeClr val="accent5">
                <a:lumMod val="50000"/>
              </a:schemeClr>
            </a:solidFill>
          </a:endParaRPr>
        </a:p>
      </dgm:t>
    </dgm:pt>
    <dgm:pt modelId="{4725992A-C2A2-4C56-981A-80982277A0A2}" type="parTrans" cxnId="{544EABED-5605-4110-B527-8E016310AF7E}">
      <dgm:prSet/>
      <dgm:spPr/>
      <dgm:t>
        <a:bodyPr/>
        <a:lstStyle/>
        <a:p>
          <a:endParaRPr lang="ru-RU"/>
        </a:p>
      </dgm:t>
    </dgm:pt>
    <dgm:pt modelId="{379CBE06-5551-4F93-BB06-ED053BADE297}" type="sibTrans" cxnId="{544EABED-5605-4110-B527-8E016310AF7E}">
      <dgm:prSet/>
      <dgm:spPr/>
      <dgm:t>
        <a:bodyPr/>
        <a:lstStyle/>
        <a:p>
          <a:endParaRPr lang="ru-RU"/>
        </a:p>
      </dgm:t>
    </dgm:pt>
    <dgm:pt modelId="{1631A69C-6886-468A-B9F6-77B340C7C662}">
      <dgm:prSet/>
      <dgm:spPr/>
      <dgm:t>
        <a:bodyPr/>
        <a:lstStyle/>
        <a:p>
          <a:pPr rtl="0"/>
          <a:r>
            <a:rPr lang="ru-RU" b="1" i="0" u="none" dirty="0" err="1" smtClean="0">
              <a:solidFill>
                <a:schemeClr val="accent5">
                  <a:lumMod val="50000"/>
                </a:schemeClr>
              </a:solidFill>
            </a:rPr>
            <a:t>Социокультурные</a:t>
          </a:r>
          <a:endParaRPr lang="ru-RU" b="0" i="0" u="none" dirty="0">
            <a:solidFill>
              <a:schemeClr val="accent5">
                <a:lumMod val="50000"/>
              </a:schemeClr>
            </a:solidFill>
          </a:endParaRPr>
        </a:p>
      </dgm:t>
    </dgm:pt>
    <dgm:pt modelId="{1EF65A52-34BC-43B2-B3BA-43D50FAB2312}" type="parTrans" cxnId="{893D8746-9E69-4457-B381-30F4515A5109}">
      <dgm:prSet/>
      <dgm:spPr/>
      <dgm:t>
        <a:bodyPr/>
        <a:lstStyle/>
        <a:p>
          <a:endParaRPr lang="ru-RU"/>
        </a:p>
      </dgm:t>
    </dgm:pt>
    <dgm:pt modelId="{807C80D4-6559-4295-AC77-05ADF0DE5334}" type="sibTrans" cxnId="{893D8746-9E69-4457-B381-30F4515A5109}">
      <dgm:prSet/>
      <dgm:spPr/>
      <dgm:t>
        <a:bodyPr/>
        <a:lstStyle/>
        <a:p>
          <a:endParaRPr lang="ru-RU"/>
        </a:p>
      </dgm:t>
    </dgm:pt>
    <dgm:pt modelId="{0886CA6E-2231-43B8-A8D7-6DDCDF3809B3}">
      <dgm:prSet/>
      <dgm:spPr/>
      <dgm:t>
        <a:bodyPr/>
        <a:lstStyle/>
        <a:p>
          <a:pPr rtl="0"/>
          <a:r>
            <a:rPr lang="ru-RU" b="1" i="0" u="none" dirty="0" smtClean="0">
              <a:solidFill>
                <a:schemeClr val="accent5">
                  <a:lumMod val="50000"/>
                </a:schemeClr>
              </a:solidFill>
            </a:rPr>
            <a:t>Коммуникативные</a:t>
          </a:r>
          <a:endParaRPr lang="ru-RU" b="0" i="0" u="none" dirty="0">
            <a:solidFill>
              <a:schemeClr val="accent5">
                <a:lumMod val="50000"/>
              </a:schemeClr>
            </a:solidFill>
          </a:endParaRPr>
        </a:p>
      </dgm:t>
    </dgm:pt>
    <dgm:pt modelId="{C281D008-0E8A-49EC-A220-31F9213FF314}" type="parTrans" cxnId="{C4047B28-810D-49E9-9B6D-3BC337BC3B41}">
      <dgm:prSet/>
      <dgm:spPr/>
      <dgm:t>
        <a:bodyPr/>
        <a:lstStyle/>
        <a:p>
          <a:endParaRPr lang="ru-RU"/>
        </a:p>
      </dgm:t>
    </dgm:pt>
    <dgm:pt modelId="{17DC946D-0499-4AA8-B4B1-C18F78DAAA71}" type="sibTrans" cxnId="{C4047B28-810D-49E9-9B6D-3BC337BC3B41}">
      <dgm:prSet/>
      <dgm:spPr/>
      <dgm:t>
        <a:bodyPr/>
        <a:lstStyle/>
        <a:p>
          <a:endParaRPr lang="ru-RU"/>
        </a:p>
      </dgm:t>
    </dgm:pt>
    <dgm:pt modelId="{36D9426B-20FA-4935-BF9F-9C875F18235D}">
      <dgm:prSet/>
      <dgm:spPr/>
      <dgm:t>
        <a:bodyPr/>
        <a:lstStyle/>
        <a:p>
          <a:pPr rtl="0"/>
          <a:r>
            <a:rPr lang="ru-RU" b="1" i="0" u="none" dirty="0" smtClean="0">
              <a:solidFill>
                <a:schemeClr val="accent5">
                  <a:lumMod val="50000"/>
                </a:schemeClr>
              </a:solidFill>
            </a:rPr>
            <a:t>Информационные</a:t>
          </a:r>
          <a:endParaRPr lang="ru-RU" b="0" i="0" u="none" dirty="0">
            <a:solidFill>
              <a:schemeClr val="accent5">
                <a:lumMod val="50000"/>
              </a:schemeClr>
            </a:solidFill>
          </a:endParaRPr>
        </a:p>
      </dgm:t>
    </dgm:pt>
    <dgm:pt modelId="{BA17A1FF-4F6A-488B-8F7F-95BF83CECA25}" type="parTrans" cxnId="{DB8E285A-6662-4306-AE7D-118D3E84507E}">
      <dgm:prSet/>
      <dgm:spPr/>
      <dgm:t>
        <a:bodyPr/>
        <a:lstStyle/>
        <a:p>
          <a:endParaRPr lang="ru-RU"/>
        </a:p>
      </dgm:t>
    </dgm:pt>
    <dgm:pt modelId="{FA540CA0-AF0C-4035-ADE8-4F8546D94F04}" type="sibTrans" cxnId="{DB8E285A-6662-4306-AE7D-118D3E84507E}">
      <dgm:prSet/>
      <dgm:spPr/>
      <dgm:t>
        <a:bodyPr/>
        <a:lstStyle/>
        <a:p>
          <a:endParaRPr lang="ru-RU"/>
        </a:p>
      </dgm:t>
    </dgm:pt>
    <dgm:pt modelId="{6BC38037-3AE3-4DC2-A6F0-70EF1B7220B9}">
      <dgm:prSet/>
      <dgm:spPr/>
      <dgm:t>
        <a:bodyPr/>
        <a:lstStyle/>
        <a:p>
          <a:pPr rtl="0"/>
          <a:r>
            <a:rPr lang="ru-RU" b="1" i="0" u="none" dirty="0" smtClean="0">
              <a:solidFill>
                <a:schemeClr val="accent5">
                  <a:lumMod val="50000"/>
                </a:schemeClr>
              </a:solidFill>
            </a:rPr>
            <a:t>Природоведческие и здоровье сберегающие</a:t>
          </a:r>
          <a:endParaRPr lang="ru-RU" b="0" i="0" u="none" dirty="0">
            <a:solidFill>
              <a:schemeClr val="accent5">
                <a:lumMod val="50000"/>
              </a:schemeClr>
            </a:solidFill>
          </a:endParaRPr>
        </a:p>
      </dgm:t>
    </dgm:pt>
    <dgm:pt modelId="{1A325AB1-1E22-44D3-9B32-4A1E1C86E423}" type="parTrans" cxnId="{60B073E8-62F4-4249-ACF9-160AA848ABAC}">
      <dgm:prSet/>
      <dgm:spPr/>
      <dgm:t>
        <a:bodyPr/>
        <a:lstStyle/>
        <a:p>
          <a:endParaRPr lang="ru-RU"/>
        </a:p>
      </dgm:t>
    </dgm:pt>
    <dgm:pt modelId="{D1F5211E-FE73-4AA4-A30F-3C042B6A2CC3}" type="sibTrans" cxnId="{60B073E8-62F4-4249-ACF9-160AA848ABAC}">
      <dgm:prSet/>
      <dgm:spPr/>
      <dgm:t>
        <a:bodyPr/>
        <a:lstStyle/>
        <a:p>
          <a:endParaRPr lang="ru-RU"/>
        </a:p>
      </dgm:t>
    </dgm:pt>
    <dgm:pt modelId="{9D3D44FF-1EB6-4C57-B05A-CE92497F0E59}" type="pres">
      <dgm:prSet presAssocID="{7E3BFF8F-D702-45EA-8927-F6131197CD4B}" presName="compositeShape" presStyleCnt="0">
        <dgm:presLayoutVars>
          <dgm:dir/>
          <dgm:resizeHandles/>
        </dgm:presLayoutVars>
      </dgm:prSet>
      <dgm:spPr/>
    </dgm:pt>
    <dgm:pt modelId="{DF819A00-F670-4875-B4EA-F917F12247F8}" type="pres">
      <dgm:prSet presAssocID="{7E3BFF8F-D702-45EA-8927-F6131197CD4B}" presName="pyramid" presStyleLbl="node1" presStyleIdx="0" presStyleCnt="1"/>
      <dgm:spPr/>
    </dgm:pt>
    <dgm:pt modelId="{5C222CC7-D269-4C3A-A95D-076B284BD61D}" type="pres">
      <dgm:prSet presAssocID="{7E3BFF8F-D702-45EA-8927-F6131197CD4B}" presName="theList" presStyleCnt="0"/>
      <dgm:spPr/>
    </dgm:pt>
    <dgm:pt modelId="{1A15C02C-80A3-4CB4-B945-F7A180B54761}" type="pres">
      <dgm:prSet presAssocID="{DCFEBC2C-0D69-4DE5-B4CC-754508BA5BFF}" presName="aNode" presStyleLbl="f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1C898A-5EF9-4909-B14A-015F28B24C34}" type="pres">
      <dgm:prSet presAssocID="{DCFEBC2C-0D69-4DE5-B4CC-754508BA5BFF}" presName="aSpace" presStyleCnt="0"/>
      <dgm:spPr/>
    </dgm:pt>
    <dgm:pt modelId="{B737724C-2CE4-421C-96E3-6D67CEE483A7}" type="pres">
      <dgm:prSet presAssocID="{DECF6EA0-0E8A-46E9-A9B1-31042CEC1ACF}" presName="aNode" presStyleLbl="fgAcc1" presStyleIdx="1" presStyleCnt="6">
        <dgm:presLayoutVars>
          <dgm:bulletEnabled val="1"/>
        </dgm:presLayoutVars>
      </dgm:prSet>
      <dgm:spPr/>
    </dgm:pt>
    <dgm:pt modelId="{77EE22E3-A9DD-4573-A43D-24F0F6E626BB}" type="pres">
      <dgm:prSet presAssocID="{DECF6EA0-0E8A-46E9-A9B1-31042CEC1ACF}" presName="aSpace" presStyleCnt="0"/>
      <dgm:spPr/>
    </dgm:pt>
    <dgm:pt modelId="{806640AB-FEF1-4AA8-97D7-FDD898BFEAC9}" type="pres">
      <dgm:prSet presAssocID="{1631A69C-6886-468A-B9F6-77B340C7C662}" presName="aNode" presStyleLbl="fgAcc1" presStyleIdx="2" presStyleCnt="6">
        <dgm:presLayoutVars>
          <dgm:bulletEnabled val="1"/>
        </dgm:presLayoutVars>
      </dgm:prSet>
      <dgm:spPr/>
    </dgm:pt>
    <dgm:pt modelId="{BAE3185E-6632-4716-9B2A-9ACD000BE167}" type="pres">
      <dgm:prSet presAssocID="{1631A69C-6886-468A-B9F6-77B340C7C662}" presName="aSpace" presStyleCnt="0"/>
      <dgm:spPr/>
    </dgm:pt>
    <dgm:pt modelId="{CBCC0671-F998-4F71-A068-4ACB42C4E111}" type="pres">
      <dgm:prSet presAssocID="{0886CA6E-2231-43B8-A8D7-6DDCDF3809B3}" presName="aNode" presStyleLbl="fgAcc1" presStyleIdx="3" presStyleCnt="6">
        <dgm:presLayoutVars>
          <dgm:bulletEnabled val="1"/>
        </dgm:presLayoutVars>
      </dgm:prSet>
      <dgm:spPr/>
    </dgm:pt>
    <dgm:pt modelId="{56E430A3-3DE9-4588-9B84-AD754149B0E8}" type="pres">
      <dgm:prSet presAssocID="{0886CA6E-2231-43B8-A8D7-6DDCDF3809B3}" presName="aSpace" presStyleCnt="0"/>
      <dgm:spPr/>
    </dgm:pt>
    <dgm:pt modelId="{AF8B2E1E-7F45-4615-8265-CA395F1A2342}" type="pres">
      <dgm:prSet presAssocID="{36D9426B-20FA-4935-BF9F-9C875F18235D}" presName="aNode" presStyleLbl="fgAcc1" presStyleIdx="4" presStyleCnt="6">
        <dgm:presLayoutVars>
          <dgm:bulletEnabled val="1"/>
        </dgm:presLayoutVars>
      </dgm:prSet>
      <dgm:spPr/>
    </dgm:pt>
    <dgm:pt modelId="{9A92D252-19D1-47AB-B65B-86AD1C97736E}" type="pres">
      <dgm:prSet presAssocID="{36D9426B-20FA-4935-BF9F-9C875F18235D}" presName="aSpace" presStyleCnt="0"/>
      <dgm:spPr/>
    </dgm:pt>
    <dgm:pt modelId="{18A6D064-31C2-4B16-A0C6-DC01C7E8B945}" type="pres">
      <dgm:prSet presAssocID="{6BC38037-3AE3-4DC2-A6F0-70EF1B7220B9}" presName="aNode" presStyleLbl="fgAcc1" presStyleIdx="5" presStyleCnt="6">
        <dgm:presLayoutVars>
          <dgm:bulletEnabled val="1"/>
        </dgm:presLayoutVars>
      </dgm:prSet>
      <dgm:spPr/>
    </dgm:pt>
    <dgm:pt modelId="{3648B095-1A76-4A76-879E-86B7956C081D}" type="pres">
      <dgm:prSet presAssocID="{6BC38037-3AE3-4DC2-A6F0-70EF1B7220B9}" presName="aSpace" presStyleCnt="0"/>
      <dgm:spPr/>
    </dgm:pt>
  </dgm:ptLst>
  <dgm:cxnLst>
    <dgm:cxn modelId="{C4047B28-810D-49E9-9B6D-3BC337BC3B41}" srcId="{7E3BFF8F-D702-45EA-8927-F6131197CD4B}" destId="{0886CA6E-2231-43B8-A8D7-6DDCDF3809B3}" srcOrd="3" destOrd="0" parTransId="{C281D008-0E8A-49EC-A220-31F9213FF314}" sibTransId="{17DC946D-0499-4AA8-B4B1-C18F78DAAA71}"/>
    <dgm:cxn modelId="{14091E48-96B6-461E-A34B-3455F6C1BBB9}" srcId="{7E3BFF8F-D702-45EA-8927-F6131197CD4B}" destId="{DCFEBC2C-0D69-4DE5-B4CC-754508BA5BFF}" srcOrd="0" destOrd="0" parTransId="{4385741C-C4E8-42C7-A087-79DED7340EF7}" sibTransId="{A2C0E281-045D-459A-8B90-6BD676101AAF}"/>
    <dgm:cxn modelId="{544EABED-5605-4110-B527-8E016310AF7E}" srcId="{7E3BFF8F-D702-45EA-8927-F6131197CD4B}" destId="{DECF6EA0-0E8A-46E9-A9B1-31042CEC1ACF}" srcOrd="1" destOrd="0" parTransId="{4725992A-C2A2-4C56-981A-80982277A0A2}" sibTransId="{379CBE06-5551-4F93-BB06-ED053BADE297}"/>
    <dgm:cxn modelId="{76D77921-43F4-447C-B982-3710D08E2EC5}" type="presOf" srcId="{DCFEBC2C-0D69-4DE5-B4CC-754508BA5BFF}" destId="{1A15C02C-80A3-4CB4-B945-F7A180B54761}" srcOrd="0" destOrd="0" presId="urn:microsoft.com/office/officeart/2005/8/layout/pyramid2"/>
    <dgm:cxn modelId="{49BB24DF-FB0E-4863-9853-A7509D380601}" type="presOf" srcId="{0886CA6E-2231-43B8-A8D7-6DDCDF3809B3}" destId="{CBCC0671-F998-4F71-A068-4ACB42C4E111}" srcOrd="0" destOrd="0" presId="urn:microsoft.com/office/officeart/2005/8/layout/pyramid2"/>
    <dgm:cxn modelId="{BE0F6A22-D7F5-44A4-A32D-D6AF169D1555}" type="presOf" srcId="{DECF6EA0-0E8A-46E9-A9B1-31042CEC1ACF}" destId="{B737724C-2CE4-421C-96E3-6D67CEE483A7}" srcOrd="0" destOrd="0" presId="urn:microsoft.com/office/officeart/2005/8/layout/pyramid2"/>
    <dgm:cxn modelId="{46F47383-4D80-43AB-81BB-9002328941C0}" type="presOf" srcId="{36D9426B-20FA-4935-BF9F-9C875F18235D}" destId="{AF8B2E1E-7F45-4615-8265-CA395F1A2342}" srcOrd="0" destOrd="0" presId="urn:microsoft.com/office/officeart/2005/8/layout/pyramid2"/>
    <dgm:cxn modelId="{B9B30073-54F5-4D17-9EBA-A15BD1235420}" type="presOf" srcId="{1631A69C-6886-468A-B9F6-77B340C7C662}" destId="{806640AB-FEF1-4AA8-97D7-FDD898BFEAC9}" srcOrd="0" destOrd="0" presId="urn:microsoft.com/office/officeart/2005/8/layout/pyramid2"/>
    <dgm:cxn modelId="{60B073E8-62F4-4249-ACF9-160AA848ABAC}" srcId="{7E3BFF8F-D702-45EA-8927-F6131197CD4B}" destId="{6BC38037-3AE3-4DC2-A6F0-70EF1B7220B9}" srcOrd="5" destOrd="0" parTransId="{1A325AB1-1E22-44D3-9B32-4A1E1C86E423}" sibTransId="{D1F5211E-FE73-4AA4-A30F-3C042B6A2CC3}"/>
    <dgm:cxn modelId="{37C60E8F-689E-45EE-B298-DB441E734433}" type="presOf" srcId="{6BC38037-3AE3-4DC2-A6F0-70EF1B7220B9}" destId="{18A6D064-31C2-4B16-A0C6-DC01C7E8B945}" srcOrd="0" destOrd="0" presId="urn:microsoft.com/office/officeart/2005/8/layout/pyramid2"/>
    <dgm:cxn modelId="{893D8746-9E69-4457-B381-30F4515A5109}" srcId="{7E3BFF8F-D702-45EA-8927-F6131197CD4B}" destId="{1631A69C-6886-468A-B9F6-77B340C7C662}" srcOrd="2" destOrd="0" parTransId="{1EF65A52-34BC-43B2-B3BA-43D50FAB2312}" sibTransId="{807C80D4-6559-4295-AC77-05ADF0DE5334}"/>
    <dgm:cxn modelId="{DB8E285A-6662-4306-AE7D-118D3E84507E}" srcId="{7E3BFF8F-D702-45EA-8927-F6131197CD4B}" destId="{36D9426B-20FA-4935-BF9F-9C875F18235D}" srcOrd="4" destOrd="0" parTransId="{BA17A1FF-4F6A-488B-8F7F-95BF83CECA25}" sibTransId="{FA540CA0-AF0C-4035-ADE8-4F8546D94F04}"/>
    <dgm:cxn modelId="{8A54C678-A2F1-4ED6-B197-9B77822D78FA}" type="presOf" srcId="{7E3BFF8F-D702-45EA-8927-F6131197CD4B}" destId="{9D3D44FF-1EB6-4C57-B05A-CE92497F0E59}" srcOrd="0" destOrd="0" presId="urn:microsoft.com/office/officeart/2005/8/layout/pyramid2"/>
    <dgm:cxn modelId="{460BFA65-65C1-4D1F-9D4B-555EB6EC63F4}" type="presParOf" srcId="{9D3D44FF-1EB6-4C57-B05A-CE92497F0E59}" destId="{DF819A00-F670-4875-B4EA-F917F12247F8}" srcOrd="0" destOrd="0" presId="urn:microsoft.com/office/officeart/2005/8/layout/pyramid2"/>
    <dgm:cxn modelId="{05852173-C43B-485D-9150-EEF986BA0F89}" type="presParOf" srcId="{9D3D44FF-1EB6-4C57-B05A-CE92497F0E59}" destId="{5C222CC7-D269-4C3A-A95D-076B284BD61D}" srcOrd="1" destOrd="0" presId="urn:microsoft.com/office/officeart/2005/8/layout/pyramid2"/>
    <dgm:cxn modelId="{B2D0FB38-4910-48FC-B237-1FF24BB5DC94}" type="presParOf" srcId="{5C222CC7-D269-4C3A-A95D-076B284BD61D}" destId="{1A15C02C-80A3-4CB4-B945-F7A180B54761}" srcOrd="0" destOrd="0" presId="urn:microsoft.com/office/officeart/2005/8/layout/pyramid2"/>
    <dgm:cxn modelId="{08078D10-5BC5-4D42-9BB5-3EFB23ADC822}" type="presParOf" srcId="{5C222CC7-D269-4C3A-A95D-076B284BD61D}" destId="{8B1C898A-5EF9-4909-B14A-015F28B24C34}" srcOrd="1" destOrd="0" presId="urn:microsoft.com/office/officeart/2005/8/layout/pyramid2"/>
    <dgm:cxn modelId="{9D2AEC3B-D86B-43AD-82DA-282165D94EB8}" type="presParOf" srcId="{5C222CC7-D269-4C3A-A95D-076B284BD61D}" destId="{B737724C-2CE4-421C-96E3-6D67CEE483A7}" srcOrd="2" destOrd="0" presId="urn:microsoft.com/office/officeart/2005/8/layout/pyramid2"/>
    <dgm:cxn modelId="{3645E080-F359-47BC-B87F-BFBBA7619C1B}" type="presParOf" srcId="{5C222CC7-D269-4C3A-A95D-076B284BD61D}" destId="{77EE22E3-A9DD-4573-A43D-24F0F6E626BB}" srcOrd="3" destOrd="0" presId="urn:microsoft.com/office/officeart/2005/8/layout/pyramid2"/>
    <dgm:cxn modelId="{B71447AD-A6A3-4F1E-9A03-4B561566876D}" type="presParOf" srcId="{5C222CC7-D269-4C3A-A95D-076B284BD61D}" destId="{806640AB-FEF1-4AA8-97D7-FDD898BFEAC9}" srcOrd="4" destOrd="0" presId="urn:microsoft.com/office/officeart/2005/8/layout/pyramid2"/>
    <dgm:cxn modelId="{DC916ED9-1403-4155-862A-2922246C202F}" type="presParOf" srcId="{5C222CC7-D269-4C3A-A95D-076B284BD61D}" destId="{BAE3185E-6632-4716-9B2A-9ACD000BE167}" srcOrd="5" destOrd="0" presId="urn:microsoft.com/office/officeart/2005/8/layout/pyramid2"/>
    <dgm:cxn modelId="{1E0FBD98-8C57-47EE-ACCF-F48D376CFF2F}" type="presParOf" srcId="{5C222CC7-D269-4C3A-A95D-076B284BD61D}" destId="{CBCC0671-F998-4F71-A068-4ACB42C4E111}" srcOrd="6" destOrd="0" presId="urn:microsoft.com/office/officeart/2005/8/layout/pyramid2"/>
    <dgm:cxn modelId="{0A1B06C3-3CA7-4576-9824-5C1D8A6D7C27}" type="presParOf" srcId="{5C222CC7-D269-4C3A-A95D-076B284BD61D}" destId="{56E430A3-3DE9-4588-9B84-AD754149B0E8}" srcOrd="7" destOrd="0" presId="urn:microsoft.com/office/officeart/2005/8/layout/pyramid2"/>
    <dgm:cxn modelId="{32699E14-6C78-47EB-82C9-AC45B4566E49}" type="presParOf" srcId="{5C222CC7-D269-4C3A-A95D-076B284BD61D}" destId="{AF8B2E1E-7F45-4615-8265-CA395F1A2342}" srcOrd="8" destOrd="0" presId="urn:microsoft.com/office/officeart/2005/8/layout/pyramid2"/>
    <dgm:cxn modelId="{8D27692C-98A5-4D40-B60D-49E5F436D75F}" type="presParOf" srcId="{5C222CC7-D269-4C3A-A95D-076B284BD61D}" destId="{9A92D252-19D1-47AB-B65B-86AD1C97736E}" srcOrd="9" destOrd="0" presId="urn:microsoft.com/office/officeart/2005/8/layout/pyramid2"/>
    <dgm:cxn modelId="{F492C409-1465-48B4-AE2E-023F778C84AF}" type="presParOf" srcId="{5C222CC7-D269-4C3A-A95D-076B284BD61D}" destId="{18A6D064-31C2-4B16-A0C6-DC01C7E8B945}" srcOrd="10" destOrd="0" presId="urn:microsoft.com/office/officeart/2005/8/layout/pyramid2"/>
    <dgm:cxn modelId="{18B66C0C-1A6C-4589-8557-EE9DE7306EF1}" type="presParOf" srcId="{5C222CC7-D269-4C3A-A95D-076B284BD61D}" destId="{3648B095-1A76-4A76-879E-86B7956C081D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C3A0E4-8E9D-4FBF-9F59-76F8B63375C6}" type="doc">
      <dgm:prSet loTypeId="urn:microsoft.com/office/officeart/2005/8/layout/vList6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E1FFE48-56C3-487D-BC1A-4FF1107977E3}">
      <dgm:prSet phldrT="[Текст]"/>
      <dgm:spPr/>
      <dgm:t>
        <a:bodyPr/>
        <a:lstStyle/>
        <a:p>
          <a:r>
            <a:rPr lang="ru-RU" b="1" smtClean="0">
              <a:latin typeface="Helvetica"/>
              <a:ea typeface="Times New Roman"/>
              <a:cs typeface="Times New Roman"/>
            </a:rPr>
            <a:t>Ценностно –смысловые</a:t>
          </a:r>
          <a:endParaRPr lang="ru-RU" dirty="0"/>
        </a:p>
      </dgm:t>
    </dgm:pt>
    <dgm:pt modelId="{5205F421-EE7F-4E4A-9547-FB47C8BCDF9F}" type="parTrans" cxnId="{45225075-622C-4301-90B2-5454FE44D3A4}">
      <dgm:prSet/>
      <dgm:spPr/>
      <dgm:t>
        <a:bodyPr/>
        <a:lstStyle/>
        <a:p>
          <a:endParaRPr lang="ru-RU"/>
        </a:p>
      </dgm:t>
    </dgm:pt>
    <dgm:pt modelId="{39FF8740-F3D6-4DAB-94F7-B07D90960BDE}" type="sibTrans" cxnId="{45225075-622C-4301-90B2-5454FE44D3A4}">
      <dgm:prSet/>
      <dgm:spPr/>
      <dgm:t>
        <a:bodyPr/>
        <a:lstStyle/>
        <a:p>
          <a:endParaRPr lang="ru-RU"/>
        </a:p>
      </dgm:t>
    </dgm:pt>
    <dgm:pt modelId="{1A30AAB6-75AA-4217-B590-17F12570C29C}">
      <dgm:prSet phldrT="[Текст]" custT="1"/>
      <dgm:spPr/>
      <dgm:t>
        <a:bodyPr/>
        <a:lstStyle/>
        <a:p>
          <a:r>
            <a:rPr lang="ru-RU" sz="1800" dirty="0" smtClean="0"/>
            <a:t>Владеть способами самоопределения выбора на основе собственных позиций,</a:t>
          </a:r>
          <a:endParaRPr lang="ru-RU" sz="1800" dirty="0"/>
        </a:p>
      </dgm:t>
    </dgm:pt>
    <dgm:pt modelId="{62AF799D-8B4B-4410-8941-E5E89CD178EE}" type="parTrans" cxnId="{4A498261-9A71-44E0-BC54-A9B04162C182}">
      <dgm:prSet/>
      <dgm:spPr/>
      <dgm:t>
        <a:bodyPr/>
        <a:lstStyle/>
        <a:p>
          <a:endParaRPr lang="ru-RU"/>
        </a:p>
      </dgm:t>
    </dgm:pt>
    <dgm:pt modelId="{F1F4DBE3-27D0-404B-949B-9B6F77E77D6C}" type="sibTrans" cxnId="{4A498261-9A71-44E0-BC54-A9B04162C182}">
      <dgm:prSet/>
      <dgm:spPr/>
      <dgm:t>
        <a:bodyPr/>
        <a:lstStyle/>
        <a:p>
          <a:endParaRPr lang="ru-RU"/>
        </a:p>
      </dgm:t>
    </dgm:pt>
    <dgm:pt modelId="{7CEA88BB-969C-4281-9A3D-2DD2A6533EA1}">
      <dgm:prSet phldrT="[Текст]"/>
      <dgm:spPr/>
      <dgm:t>
        <a:bodyPr/>
        <a:lstStyle/>
        <a:p>
          <a:r>
            <a:rPr lang="ru-RU" b="1" dirty="0" err="1" smtClean="0"/>
            <a:t>Учебно</a:t>
          </a:r>
          <a:r>
            <a:rPr lang="ru-RU" b="1" dirty="0" smtClean="0"/>
            <a:t> – познавательные</a:t>
          </a:r>
          <a:endParaRPr lang="ru-RU" dirty="0"/>
        </a:p>
      </dgm:t>
    </dgm:pt>
    <dgm:pt modelId="{261D9206-A4A3-4882-B0CF-7FC1CD5FE08E}" type="parTrans" cxnId="{21C3933C-BF0B-4507-AFEF-707D1A8A1161}">
      <dgm:prSet/>
      <dgm:spPr/>
      <dgm:t>
        <a:bodyPr/>
        <a:lstStyle/>
        <a:p>
          <a:endParaRPr lang="ru-RU"/>
        </a:p>
      </dgm:t>
    </dgm:pt>
    <dgm:pt modelId="{956EC248-7A81-4584-B64F-6A07389F1BD6}" type="sibTrans" cxnId="{21C3933C-BF0B-4507-AFEF-707D1A8A1161}">
      <dgm:prSet/>
      <dgm:spPr/>
      <dgm:t>
        <a:bodyPr/>
        <a:lstStyle/>
        <a:p>
          <a:endParaRPr lang="ru-RU"/>
        </a:p>
      </dgm:t>
    </dgm:pt>
    <dgm:pt modelId="{99019A72-A0A2-448D-A67B-34F3FECE476C}">
      <dgm:prSet phldrT="[Текст]" custT="1"/>
      <dgm:spPr/>
      <dgm:t>
        <a:bodyPr/>
        <a:lstStyle/>
        <a:p>
          <a:r>
            <a:rPr lang="ru-RU" sz="1400" dirty="0" smtClean="0"/>
            <a:t>Ставить цель и организовывать ее достижение, уметь пояснять свою цель,</a:t>
          </a:r>
          <a:endParaRPr lang="ru-RU" sz="1400" dirty="0"/>
        </a:p>
      </dgm:t>
    </dgm:pt>
    <dgm:pt modelId="{2E0B6716-CC84-42FF-A53F-D7E26ADF9396}" type="parTrans" cxnId="{9D5849EB-6319-4A0D-A95E-2246E99E0AA5}">
      <dgm:prSet/>
      <dgm:spPr/>
      <dgm:t>
        <a:bodyPr/>
        <a:lstStyle/>
        <a:p>
          <a:endParaRPr lang="ru-RU"/>
        </a:p>
      </dgm:t>
    </dgm:pt>
    <dgm:pt modelId="{E886E4F9-4A49-4A0A-91D4-E32980E32681}" type="sibTrans" cxnId="{9D5849EB-6319-4A0D-A95E-2246E99E0AA5}">
      <dgm:prSet/>
      <dgm:spPr/>
      <dgm:t>
        <a:bodyPr/>
        <a:lstStyle/>
        <a:p>
          <a:endParaRPr lang="ru-RU"/>
        </a:p>
      </dgm:t>
    </dgm:pt>
    <dgm:pt modelId="{9297584D-9242-4E0D-83CE-4F863A93652A}">
      <dgm:prSet phldrT="[Текст]"/>
      <dgm:spPr/>
      <dgm:t>
        <a:bodyPr/>
        <a:lstStyle/>
        <a:p>
          <a:r>
            <a:rPr lang="ru-RU" b="1" dirty="0" err="1" smtClean="0"/>
            <a:t>Социокультурные</a:t>
          </a:r>
          <a:endParaRPr lang="ru-RU" dirty="0"/>
        </a:p>
      </dgm:t>
    </dgm:pt>
    <dgm:pt modelId="{95223BB3-ED4A-4447-B868-9B3742A3192A}" type="parTrans" cxnId="{95A96F60-23C7-4DEF-B687-BCBBC6096574}">
      <dgm:prSet/>
      <dgm:spPr/>
      <dgm:t>
        <a:bodyPr/>
        <a:lstStyle/>
        <a:p>
          <a:endParaRPr lang="ru-RU"/>
        </a:p>
      </dgm:t>
    </dgm:pt>
    <dgm:pt modelId="{C6A48699-4B32-4EE5-909D-C17C2AE2AAE5}" type="sibTrans" cxnId="{95A96F60-23C7-4DEF-B687-BCBBC6096574}">
      <dgm:prSet/>
      <dgm:spPr/>
      <dgm:t>
        <a:bodyPr/>
        <a:lstStyle/>
        <a:p>
          <a:endParaRPr lang="ru-RU"/>
        </a:p>
      </dgm:t>
    </dgm:pt>
    <dgm:pt modelId="{7FBAE8F9-4706-426D-ADF1-C66D5EB175DF}">
      <dgm:prSet phldrT="[Текст]" custT="1"/>
      <dgm:spPr/>
      <dgm:t>
        <a:bodyPr/>
        <a:lstStyle/>
        <a:p>
          <a:r>
            <a:rPr lang="ru-RU" sz="1200" dirty="0" smtClean="0"/>
            <a:t>владеть знаниями и опытом выполнения типичных социальных ролей: семьянина, гражданина, работника, собственника, потребителя, покупателя;</a:t>
          </a:r>
          <a:endParaRPr lang="ru-RU" sz="1200" dirty="0"/>
        </a:p>
      </dgm:t>
    </dgm:pt>
    <dgm:pt modelId="{88A924C0-197A-4CF8-9576-5B8C193BEF1D}" type="parTrans" cxnId="{6668BC05-CD62-42BB-99B6-4710FA4DFBBF}">
      <dgm:prSet/>
      <dgm:spPr/>
      <dgm:t>
        <a:bodyPr/>
        <a:lstStyle/>
        <a:p>
          <a:endParaRPr lang="ru-RU"/>
        </a:p>
      </dgm:t>
    </dgm:pt>
    <dgm:pt modelId="{679A45E0-7ACC-45A0-9208-3DC0D9D5E700}" type="sibTrans" cxnId="{6668BC05-CD62-42BB-99B6-4710FA4DFBBF}">
      <dgm:prSet/>
      <dgm:spPr/>
      <dgm:t>
        <a:bodyPr/>
        <a:lstStyle/>
        <a:p>
          <a:endParaRPr lang="ru-RU"/>
        </a:p>
      </dgm:t>
    </dgm:pt>
    <dgm:pt modelId="{26A8BD28-EB3B-4D4B-9C5E-94E4A9E7D1E2}">
      <dgm:prSet custT="1"/>
      <dgm:spPr/>
      <dgm:t>
        <a:bodyPr/>
        <a:lstStyle/>
        <a:p>
          <a:r>
            <a:rPr lang="ru-RU" sz="1800" dirty="0" smtClean="0"/>
            <a:t>Уметь принимать решения, брать на себя ответственность за их последствия.</a:t>
          </a:r>
          <a:endParaRPr lang="ru-RU" sz="1800" dirty="0"/>
        </a:p>
      </dgm:t>
    </dgm:pt>
    <dgm:pt modelId="{D9730DA9-2177-46E0-9936-92D6D1208563}" type="parTrans" cxnId="{C94AA43F-FF64-452E-8738-29AF8FA66EEB}">
      <dgm:prSet/>
      <dgm:spPr/>
      <dgm:t>
        <a:bodyPr/>
        <a:lstStyle/>
        <a:p>
          <a:endParaRPr lang="ru-RU"/>
        </a:p>
      </dgm:t>
    </dgm:pt>
    <dgm:pt modelId="{964AE379-412D-4777-A6BE-2449B3BBBC69}" type="sibTrans" cxnId="{C94AA43F-FF64-452E-8738-29AF8FA66EEB}">
      <dgm:prSet/>
      <dgm:spPr/>
      <dgm:t>
        <a:bodyPr/>
        <a:lstStyle/>
        <a:p>
          <a:endParaRPr lang="ru-RU"/>
        </a:p>
      </dgm:t>
    </dgm:pt>
    <dgm:pt modelId="{1D461DC3-9DFC-449C-A1CE-9B68A707D075}">
      <dgm:prSet custT="1"/>
      <dgm:spPr/>
      <dgm:t>
        <a:bodyPr/>
        <a:lstStyle/>
        <a:p>
          <a:r>
            <a:rPr lang="ru-RU" sz="1400" dirty="0" smtClean="0"/>
            <a:t>Организовывать планирование, анализ , рефлексию, самооценку своей УПД,</a:t>
          </a:r>
          <a:endParaRPr lang="ru-RU" sz="1400" dirty="0"/>
        </a:p>
      </dgm:t>
    </dgm:pt>
    <dgm:pt modelId="{A04CE6D9-55D4-4200-850D-A7F8777CB5B2}" type="parTrans" cxnId="{74B8DB4E-A9DD-475E-BEFB-C8AD3E9846B5}">
      <dgm:prSet/>
      <dgm:spPr/>
      <dgm:t>
        <a:bodyPr/>
        <a:lstStyle/>
        <a:p>
          <a:endParaRPr lang="ru-RU"/>
        </a:p>
      </dgm:t>
    </dgm:pt>
    <dgm:pt modelId="{667AE09D-DB6D-46E6-9176-E8CE7A24D790}" type="sibTrans" cxnId="{74B8DB4E-A9DD-475E-BEFB-C8AD3E9846B5}">
      <dgm:prSet/>
      <dgm:spPr/>
      <dgm:t>
        <a:bodyPr/>
        <a:lstStyle/>
        <a:p>
          <a:endParaRPr lang="ru-RU"/>
        </a:p>
      </dgm:t>
    </dgm:pt>
    <dgm:pt modelId="{1285E114-C814-4552-BFFB-56FFB791EDC6}">
      <dgm:prSet custT="1"/>
      <dgm:spPr/>
      <dgm:t>
        <a:bodyPr/>
        <a:lstStyle/>
        <a:p>
          <a:r>
            <a:rPr lang="ru-RU" sz="1400" dirty="0" smtClean="0"/>
            <a:t>Задавать вопросы, ставить познавательные задачи,</a:t>
          </a:r>
          <a:endParaRPr lang="ru-RU" sz="1400" dirty="0"/>
        </a:p>
      </dgm:t>
    </dgm:pt>
    <dgm:pt modelId="{F6D410EC-99B6-49C4-BE6F-26EA1BFAD158}" type="parTrans" cxnId="{BF2CC19B-3D2E-43C2-8496-10FA3C4E13E4}">
      <dgm:prSet/>
      <dgm:spPr/>
      <dgm:t>
        <a:bodyPr/>
        <a:lstStyle/>
        <a:p>
          <a:endParaRPr lang="ru-RU"/>
        </a:p>
      </dgm:t>
    </dgm:pt>
    <dgm:pt modelId="{0ED661F1-DAC7-45EC-B6D6-B7535E3E003E}" type="sibTrans" cxnId="{BF2CC19B-3D2E-43C2-8496-10FA3C4E13E4}">
      <dgm:prSet/>
      <dgm:spPr/>
      <dgm:t>
        <a:bodyPr/>
        <a:lstStyle/>
        <a:p>
          <a:endParaRPr lang="ru-RU"/>
        </a:p>
      </dgm:t>
    </dgm:pt>
    <dgm:pt modelId="{E8B39F13-CCDE-47B9-B518-D5C2E7780930}">
      <dgm:prSet custT="1"/>
      <dgm:spPr/>
      <dgm:t>
        <a:bodyPr/>
        <a:lstStyle/>
        <a:p>
          <a:r>
            <a:rPr lang="ru-RU" sz="1400" dirty="0" smtClean="0"/>
            <a:t>Описывать результаты, формулировать выводы.</a:t>
          </a:r>
          <a:endParaRPr lang="ru-RU" sz="1400" dirty="0"/>
        </a:p>
      </dgm:t>
    </dgm:pt>
    <dgm:pt modelId="{6CC449FB-D8F9-4D10-A1E5-5DD8AD528634}" type="parTrans" cxnId="{DCB04328-0DDB-438A-811A-21B2D70E7171}">
      <dgm:prSet/>
      <dgm:spPr/>
      <dgm:t>
        <a:bodyPr/>
        <a:lstStyle/>
        <a:p>
          <a:endParaRPr lang="ru-RU"/>
        </a:p>
      </dgm:t>
    </dgm:pt>
    <dgm:pt modelId="{2A89FDB7-8D34-4601-BC0A-FBEB9F2A2C5D}" type="sibTrans" cxnId="{DCB04328-0DDB-438A-811A-21B2D70E7171}">
      <dgm:prSet/>
      <dgm:spPr/>
      <dgm:t>
        <a:bodyPr/>
        <a:lstStyle/>
        <a:p>
          <a:endParaRPr lang="ru-RU"/>
        </a:p>
      </dgm:t>
    </dgm:pt>
    <dgm:pt modelId="{A8255B7C-C1AD-4C14-9D86-CF344C92355F}">
      <dgm:prSet custT="1"/>
      <dgm:spPr/>
      <dgm:t>
        <a:bodyPr/>
        <a:lstStyle/>
        <a:p>
          <a:r>
            <a:rPr lang="ru-RU" sz="1200" dirty="0" smtClean="0"/>
            <a:t>владеть эффективными способами организации свободного вре­мени;</a:t>
          </a:r>
          <a:endParaRPr lang="ru-RU" sz="1200" dirty="0"/>
        </a:p>
      </dgm:t>
    </dgm:pt>
    <dgm:pt modelId="{70A508BE-1D29-445F-9B3F-4A5D68009A50}" type="parTrans" cxnId="{28A73D52-3251-4959-8754-D58D3C5D9136}">
      <dgm:prSet/>
      <dgm:spPr/>
      <dgm:t>
        <a:bodyPr/>
        <a:lstStyle/>
        <a:p>
          <a:endParaRPr lang="ru-RU"/>
        </a:p>
      </dgm:t>
    </dgm:pt>
    <dgm:pt modelId="{CE650131-394E-4786-A39A-FFF6FB72057A}" type="sibTrans" cxnId="{28A73D52-3251-4959-8754-D58D3C5D9136}">
      <dgm:prSet/>
      <dgm:spPr/>
      <dgm:t>
        <a:bodyPr/>
        <a:lstStyle/>
        <a:p>
          <a:endParaRPr lang="ru-RU"/>
        </a:p>
      </dgm:t>
    </dgm:pt>
    <dgm:pt modelId="{ABE52016-60FE-4E3D-B781-755AAA381C37}">
      <dgm:prSet custT="1"/>
      <dgm:spPr/>
      <dgm:t>
        <a:bodyPr/>
        <a:lstStyle/>
        <a:p>
          <a:r>
            <a:rPr lang="ru-RU" sz="1200" dirty="0" smtClean="0"/>
            <a:t>иметь осознанный опыт жизни в многонациональном, </a:t>
          </a:r>
          <a:r>
            <a:rPr lang="ru-RU" sz="1200" dirty="0" err="1" smtClean="0"/>
            <a:t>много­культурном</a:t>
          </a:r>
          <a:r>
            <a:rPr lang="ru-RU" sz="1200" dirty="0" smtClean="0"/>
            <a:t>, </a:t>
          </a:r>
          <a:r>
            <a:rPr lang="ru-RU" sz="1200" dirty="0" err="1" smtClean="0"/>
            <a:t>многоконфесеиональном</a:t>
          </a:r>
          <a:r>
            <a:rPr lang="ru-RU" sz="1200" i="1" dirty="0" smtClean="0"/>
            <a:t> </a:t>
          </a:r>
          <a:r>
            <a:rPr lang="ru-RU" sz="1200" dirty="0" smtClean="0"/>
            <a:t>обществе;</a:t>
          </a:r>
          <a:endParaRPr lang="ru-RU" sz="1200" dirty="0"/>
        </a:p>
      </dgm:t>
    </dgm:pt>
    <dgm:pt modelId="{7866378A-123E-4A3D-9C11-D1743FA21BDB}" type="parTrans" cxnId="{0E0EEF97-0A79-4F27-A3A6-3506DAA11504}">
      <dgm:prSet/>
      <dgm:spPr/>
      <dgm:t>
        <a:bodyPr/>
        <a:lstStyle/>
        <a:p>
          <a:endParaRPr lang="ru-RU"/>
        </a:p>
      </dgm:t>
    </dgm:pt>
    <dgm:pt modelId="{5AE7F043-6D7B-4A85-B939-935DEBDCB7CE}" type="sibTrans" cxnId="{0E0EEF97-0A79-4F27-A3A6-3506DAA11504}">
      <dgm:prSet/>
      <dgm:spPr/>
      <dgm:t>
        <a:bodyPr/>
        <a:lstStyle/>
        <a:p>
          <a:endParaRPr lang="ru-RU"/>
        </a:p>
      </dgm:t>
    </dgm:pt>
    <dgm:pt modelId="{5A4C4E6A-0EE0-4E6E-BDA7-D7EE480ECB31}">
      <dgm:prSet custT="1"/>
      <dgm:spPr/>
      <dgm:t>
        <a:bodyPr/>
        <a:lstStyle/>
        <a:p>
          <a:r>
            <a:rPr lang="ru-RU" sz="1200" dirty="0" smtClean="0"/>
            <a:t>владеть элементами художественно-творческих компетенций читателя, слушателя, исполнителя, зрителя, юного художника, писателя, ремесленника и др.</a:t>
          </a:r>
          <a:endParaRPr lang="ru-RU" sz="1200" dirty="0"/>
        </a:p>
      </dgm:t>
    </dgm:pt>
    <dgm:pt modelId="{E0F231A5-E30E-4CD9-8A65-C6F1ED355505}" type="parTrans" cxnId="{FB400736-49C3-4EA7-81B7-E936D000F7F7}">
      <dgm:prSet/>
      <dgm:spPr/>
      <dgm:t>
        <a:bodyPr/>
        <a:lstStyle/>
        <a:p>
          <a:endParaRPr lang="ru-RU"/>
        </a:p>
      </dgm:t>
    </dgm:pt>
    <dgm:pt modelId="{2AA624C1-8815-4191-A9DA-D86F08965060}" type="sibTrans" cxnId="{FB400736-49C3-4EA7-81B7-E936D000F7F7}">
      <dgm:prSet/>
      <dgm:spPr/>
      <dgm:t>
        <a:bodyPr/>
        <a:lstStyle/>
        <a:p>
          <a:endParaRPr lang="ru-RU"/>
        </a:p>
      </dgm:t>
    </dgm:pt>
    <dgm:pt modelId="{D832A6E4-57BC-4DED-AD6C-C8CF5A617C45}" type="pres">
      <dgm:prSet presAssocID="{FBC3A0E4-8E9D-4FBF-9F59-76F8B63375C6}" presName="Name0" presStyleCnt="0">
        <dgm:presLayoutVars>
          <dgm:dir/>
          <dgm:animLvl val="lvl"/>
          <dgm:resizeHandles/>
        </dgm:presLayoutVars>
      </dgm:prSet>
      <dgm:spPr/>
    </dgm:pt>
    <dgm:pt modelId="{73447965-EDE3-40A4-A4A2-C176FFCEACF3}" type="pres">
      <dgm:prSet presAssocID="{7E1FFE48-56C3-487D-BC1A-4FF1107977E3}" presName="linNode" presStyleCnt="0"/>
      <dgm:spPr/>
    </dgm:pt>
    <dgm:pt modelId="{C733AB58-A32D-47C2-9DCF-A23C6554A1DA}" type="pres">
      <dgm:prSet presAssocID="{7E1FFE48-56C3-487D-BC1A-4FF1107977E3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518F7E-1AA1-4F6D-B6C7-6A5A12186E05}" type="pres">
      <dgm:prSet presAssocID="{7E1FFE48-56C3-487D-BC1A-4FF1107977E3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8F93ED-3D5F-4C8E-9FD4-92B875B825A9}" type="pres">
      <dgm:prSet presAssocID="{39FF8740-F3D6-4DAB-94F7-B07D90960BDE}" presName="spacing" presStyleCnt="0"/>
      <dgm:spPr/>
    </dgm:pt>
    <dgm:pt modelId="{A9134907-2983-4546-8850-EA0A807195C5}" type="pres">
      <dgm:prSet presAssocID="{7CEA88BB-969C-4281-9A3D-2DD2A6533EA1}" presName="linNode" presStyleCnt="0"/>
      <dgm:spPr/>
    </dgm:pt>
    <dgm:pt modelId="{6C0CFA66-143E-4211-84C7-F1E781822E5C}" type="pres">
      <dgm:prSet presAssocID="{7CEA88BB-969C-4281-9A3D-2DD2A6533EA1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00E77E-89EC-4C4E-BBE2-BE6A01DDC262}" type="pres">
      <dgm:prSet presAssocID="{7CEA88BB-969C-4281-9A3D-2DD2A6533EA1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9B68C7-73D3-46AC-B89D-0B6017A4F2BA}" type="pres">
      <dgm:prSet presAssocID="{956EC248-7A81-4584-B64F-6A07389F1BD6}" presName="spacing" presStyleCnt="0"/>
      <dgm:spPr/>
    </dgm:pt>
    <dgm:pt modelId="{8DF39615-90AE-46B9-A502-78F5C3DB1F9B}" type="pres">
      <dgm:prSet presAssocID="{9297584D-9242-4E0D-83CE-4F863A93652A}" presName="linNode" presStyleCnt="0"/>
      <dgm:spPr/>
    </dgm:pt>
    <dgm:pt modelId="{05442969-3B24-4E57-B7D2-1E9C21670830}" type="pres">
      <dgm:prSet presAssocID="{9297584D-9242-4E0D-83CE-4F863A93652A}" presName="parentShp" presStyleLbl="node1" presStyleIdx="2" presStyleCnt="3">
        <dgm:presLayoutVars>
          <dgm:bulletEnabled val="1"/>
        </dgm:presLayoutVars>
      </dgm:prSet>
      <dgm:spPr/>
    </dgm:pt>
    <dgm:pt modelId="{98BC3A08-DF04-45E3-BD3B-3831C7CA37D4}" type="pres">
      <dgm:prSet presAssocID="{9297584D-9242-4E0D-83CE-4F863A93652A}" presName="childShp" presStyleLbl="bgAccFollowNode1" presStyleIdx="2" presStyleCnt="3" custScaleY="1352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5849EB-6319-4A0D-A95E-2246E99E0AA5}" srcId="{7CEA88BB-969C-4281-9A3D-2DD2A6533EA1}" destId="{99019A72-A0A2-448D-A67B-34F3FECE476C}" srcOrd="0" destOrd="0" parTransId="{2E0B6716-CC84-42FF-A53F-D7E26ADF9396}" sibTransId="{E886E4F9-4A49-4A0A-91D4-E32980E32681}"/>
    <dgm:cxn modelId="{21C3933C-BF0B-4507-AFEF-707D1A8A1161}" srcId="{FBC3A0E4-8E9D-4FBF-9F59-76F8B63375C6}" destId="{7CEA88BB-969C-4281-9A3D-2DD2A6533EA1}" srcOrd="1" destOrd="0" parTransId="{261D9206-A4A3-4882-B0CF-7FC1CD5FE08E}" sibTransId="{956EC248-7A81-4584-B64F-6A07389F1BD6}"/>
    <dgm:cxn modelId="{45225075-622C-4301-90B2-5454FE44D3A4}" srcId="{FBC3A0E4-8E9D-4FBF-9F59-76F8B63375C6}" destId="{7E1FFE48-56C3-487D-BC1A-4FF1107977E3}" srcOrd="0" destOrd="0" parTransId="{5205F421-EE7F-4E4A-9547-FB47C8BCDF9F}" sibTransId="{39FF8740-F3D6-4DAB-94F7-B07D90960BDE}"/>
    <dgm:cxn modelId="{387C67FA-5E24-47AB-9D43-A3629B9192AE}" type="presOf" srcId="{9297584D-9242-4E0D-83CE-4F863A93652A}" destId="{05442969-3B24-4E57-B7D2-1E9C21670830}" srcOrd="0" destOrd="0" presId="urn:microsoft.com/office/officeart/2005/8/layout/vList6"/>
    <dgm:cxn modelId="{789E55DA-733A-45B4-B0A8-EA4C192CF9DC}" type="presOf" srcId="{1D461DC3-9DFC-449C-A1CE-9B68A707D075}" destId="{5E00E77E-89EC-4C4E-BBE2-BE6A01DDC262}" srcOrd="0" destOrd="1" presId="urn:microsoft.com/office/officeart/2005/8/layout/vList6"/>
    <dgm:cxn modelId="{4A498261-9A71-44E0-BC54-A9B04162C182}" srcId="{7E1FFE48-56C3-487D-BC1A-4FF1107977E3}" destId="{1A30AAB6-75AA-4217-B590-17F12570C29C}" srcOrd="0" destOrd="0" parTransId="{62AF799D-8B4B-4410-8941-E5E89CD178EE}" sibTransId="{F1F4DBE3-27D0-404B-949B-9B6F77E77D6C}"/>
    <dgm:cxn modelId="{6668BC05-CD62-42BB-99B6-4710FA4DFBBF}" srcId="{9297584D-9242-4E0D-83CE-4F863A93652A}" destId="{7FBAE8F9-4706-426D-ADF1-C66D5EB175DF}" srcOrd="0" destOrd="0" parTransId="{88A924C0-197A-4CF8-9576-5B8C193BEF1D}" sibTransId="{679A45E0-7ACC-45A0-9208-3DC0D9D5E700}"/>
    <dgm:cxn modelId="{91381DDD-7810-420E-9176-FED7F4B96F7F}" type="presOf" srcId="{26A8BD28-EB3B-4D4B-9C5E-94E4A9E7D1E2}" destId="{F6518F7E-1AA1-4F6D-B6C7-6A5A12186E05}" srcOrd="0" destOrd="1" presId="urn:microsoft.com/office/officeart/2005/8/layout/vList6"/>
    <dgm:cxn modelId="{196CF920-A786-48FA-A05D-E404ECDA7B7C}" type="presOf" srcId="{5A4C4E6A-0EE0-4E6E-BDA7-D7EE480ECB31}" destId="{98BC3A08-DF04-45E3-BD3B-3831C7CA37D4}" srcOrd="0" destOrd="3" presId="urn:microsoft.com/office/officeart/2005/8/layout/vList6"/>
    <dgm:cxn modelId="{7D84932B-38EE-4A6C-B81B-3678394D7325}" type="presOf" srcId="{FBC3A0E4-8E9D-4FBF-9F59-76F8B63375C6}" destId="{D832A6E4-57BC-4DED-AD6C-C8CF5A617C45}" srcOrd="0" destOrd="0" presId="urn:microsoft.com/office/officeart/2005/8/layout/vList6"/>
    <dgm:cxn modelId="{FB400736-49C3-4EA7-81B7-E936D000F7F7}" srcId="{9297584D-9242-4E0D-83CE-4F863A93652A}" destId="{5A4C4E6A-0EE0-4E6E-BDA7-D7EE480ECB31}" srcOrd="3" destOrd="0" parTransId="{E0F231A5-E30E-4CD9-8A65-C6F1ED355505}" sibTransId="{2AA624C1-8815-4191-A9DA-D86F08965060}"/>
    <dgm:cxn modelId="{C94AA43F-FF64-452E-8738-29AF8FA66EEB}" srcId="{7E1FFE48-56C3-487D-BC1A-4FF1107977E3}" destId="{26A8BD28-EB3B-4D4B-9C5E-94E4A9E7D1E2}" srcOrd="1" destOrd="0" parTransId="{D9730DA9-2177-46E0-9936-92D6D1208563}" sibTransId="{964AE379-412D-4777-A6BE-2449B3BBBC69}"/>
    <dgm:cxn modelId="{749766F3-46B4-462A-B49E-12852F88D5A8}" type="presOf" srcId="{99019A72-A0A2-448D-A67B-34F3FECE476C}" destId="{5E00E77E-89EC-4C4E-BBE2-BE6A01DDC262}" srcOrd="0" destOrd="0" presId="urn:microsoft.com/office/officeart/2005/8/layout/vList6"/>
    <dgm:cxn modelId="{BF2CC19B-3D2E-43C2-8496-10FA3C4E13E4}" srcId="{7CEA88BB-969C-4281-9A3D-2DD2A6533EA1}" destId="{1285E114-C814-4552-BFFB-56FFB791EDC6}" srcOrd="2" destOrd="0" parTransId="{F6D410EC-99B6-49C4-BE6F-26EA1BFAD158}" sibTransId="{0ED661F1-DAC7-45EC-B6D6-B7535E3E003E}"/>
    <dgm:cxn modelId="{4EE94DA8-8C52-431B-A810-0D2288988AE6}" type="presOf" srcId="{7E1FFE48-56C3-487D-BC1A-4FF1107977E3}" destId="{C733AB58-A32D-47C2-9DCF-A23C6554A1DA}" srcOrd="0" destOrd="0" presId="urn:microsoft.com/office/officeart/2005/8/layout/vList6"/>
    <dgm:cxn modelId="{DCB04328-0DDB-438A-811A-21B2D70E7171}" srcId="{7CEA88BB-969C-4281-9A3D-2DD2A6533EA1}" destId="{E8B39F13-CCDE-47B9-B518-D5C2E7780930}" srcOrd="3" destOrd="0" parTransId="{6CC449FB-D8F9-4D10-A1E5-5DD8AD528634}" sibTransId="{2A89FDB7-8D34-4601-BC0A-FBEB9F2A2C5D}"/>
    <dgm:cxn modelId="{0186B4E5-459E-4BFE-BA0B-7C5B80552F85}" type="presOf" srcId="{1A30AAB6-75AA-4217-B590-17F12570C29C}" destId="{F6518F7E-1AA1-4F6D-B6C7-6A5A12186E05}" srcOrd="0" destOrd="0" presId="urn:microsoft.com/office/officeart/2005/8/layout/vList6"/>
    <dgm:cxn modelId="{28A73D52-3251-4959-8754-D58D3C5D9136}" srcId="{9297584D-9242-4E0D-83CE-4F863A93652A}" destId="{A8255B7C-C1AD-4C14-9D86-CF344C92355F}" srcOrd="1" destOrd="0" parTransId="{70A508BE-1D29-445F-9B3F-4A5D68009A50}" sibTransId="{CE650131-394E-4786-A39A-FFF6FB72057A}"/>
    <dgm:cxn modelId="{8A7232B4-6A6E-492E-A39E-94334EE5DE5F}" type="presOf" srcId="{E8B39F13-CCDE-47B9-B518-D5C2E7780930}" destId="{5E00E77E-89EC-4C4E-BBE2-BE6A01DDC262}" srcOrd="0" destOrd="3" presId="urn:microsoft.com/office/officeart/2005/8/layout/vList6"/>
    <dgm:cxn modelId="{95A96F60-23C7-4DEF-B687-BCBBC6096574}" srcId="{FBC3A0E4-8E9D-4FBF-9F59-76F8B63375C6}" destId="{9297584D-9242-4E0D-83CE-4F863A93652A}" srcOrd="2" destOrd="0" parTransId="{95223BB3-ED4A-4447-B868-9B3742A3192A}" sibTransId="{C6A48699-4B32-4EE5-909D-C17C2AE2AAE5}"/>
    <dgm:cxn modelId="{B25D44C9-7107-49AA-834A-8F9AEE4B5544}" type="presOf" srcId="{7CEA88BB-969C-4281-9A3D-2DD2A6533EA1}" destId="{6C0CFA66-143E-4211-84C7-F1E781822E5C}" srcOrd="0" destOrd="0" presId="urn:microsoft.com/office/officeart/2005/8/layout/vList6"/>
    <dgm:cxn modelId="{2480D6AD-6D06-4FF5-A21A-7C274BAF37E1}" type="presOf" srcId="{7FBAE8F9-4706-426D-ADF1-C66D5EB175DF}" destId="{98BC3A08-DF04-45E3-BD3B-3831C7CA37D4}" srcOrd="0" destOrd="0" presId="urn:microsoft.com/office/officeart/2005/8/layout/vList6"/>
    <dgm:cxn modelId="{31D334DE-7479-48D3-BF14-84F62B52E79A}" type="presOf" srcId="{1285E114-C814-4552-BFFB-56FFB791EDC6}" destId="{5E00E77E-89EC-4C4E-BBE2-BE6A01DDC262}" srcOrd="0" destOrd="2" presId="urn:microsoft.com/office/officeart/2005/8/layout/vList6"/>
    <dgm:cxn modelId="{5F3E3109-CFDC-4D67-9B5F-D894DEC0A8E6}" type="presOf" srcId="{ABE52016-60FE-4E3D-B781-755AAA381C37}" destId="{98BC3A08-DF04-45E3-BD3B-3831C7CA37D4}" srcOrd="0" destOrd="2" presId="urn:microsoft.com/office/officeart/2005/8/layout/vList6"/>
    <dgm:cxn modelId="{74B8DB4E-A9DD-475E-BEFB-C8AD3E9846B5}" srcId="{7CEA88BB-969C-4281-9A3D-2DD2A6533EA1}" destId="{1D461DC3-9DFC-449C-A1CE-9B68A707D075}" srcOrd="1" destOrd="0" parTransId="{A04CE6D9-55D4-4200-850D-A7F8777CB5B2}" sibTransId="{667AE09D-DB6D-46E6-9176-E8CE7A24D790}"/>
    <dgm:cxn modelId="{0E0EEF97-0A79-4F27-A3A6-3506DAA11504}" srcId="{9297584D-9242-4E0D-83CE-4F863A93652A}" destId="{ABE52016-60FE-4E3D-B781-755AAA381C37}" srcOrd="2" destOrd="0" parTransId="{7866378A-123E-4A3D-9C11-D1743FA21BDB}" sibTransId="{5AE7F043-6D7B-4A85-B939-935DEBDCB7CE}"/>
    <dgm:cxn modelId="{AA0E826B-668F-4596-A32F-675690E6291E}" type="presOf" srcId="{A8255B7C-C1AD-4C14-9D86-CF344C92355F}" destId="{98BC3A08-DF04-45E3-BD3B-3831C7CA37D4}" srcOrd="0" destOrd="1" presId="urn:microsoft.com/office/officeart/2005/8/layout/vList6"/>
    <dgm:cxn modelId="{A7A37CA4-9D1B-4FF9-AEE5-BDDFAC1E16ED}" type="presParOf" srcId="{D832A6E4-57BC-4DED-AD6C-C8CF5A617C45}" destId="{73447965-EDE3-40A4-A4A2-C176FFCEACF3}" srcOrd="0" destOrd="0" presId="urn:microsoft.com/office/officeart/2005/8/layout/vList6"/>
    <dgm:cxn modelId="{F7FB3E4B-4765-41F0-AD90-521676165BD7}" type="presParOf" srcId="{73447965-EDE3-40A4-A4A2-C176FFCEACF3}" destId="{C733AB58-A32D-47C2-9DCF-A23C6554A1DA}" srcOrd="0" destOrd="0" presId="urn:microsoft.com/office/officeart/2005/8/layout/vList6"/>
    <dgm:cxn modelId="{EAC564D1-8A98-42F2-AB76-34AFCC5B8243}" type="presParOf" srcId="{73447965-EDE3-40A4-A4A2-C176FFCEACF3}" destId="{F6518F7E-1AA1-4F6D-B6C7-6A5A12186E05}" srcOrd="1" destOrd="0" presId="urn:microsoft.com/office/officeart/2005/8/layout/vList6"/>
    <dgm:cxn modelId="{74640AE3-A637-462E-B3B6-ED83B1950039}" type="presParOf" srcId="{D832A6E4-57BC-4DED-AD6C-C8CF5A617C45}" destId="{AA8F93ED-3D5F-4C8E-9FD4-92B875B825A9}" srcOrd="1" destOrd="0" presId="urn:microsoft.com/office/officeart/2005/8/layout/vList6"/>
    <dgm:cxn modelId="{45264F3E-27A0-43C7-AEC3-F9E3C93C0C28}" type="presParOf" srcId="{D832A6E4-57BC-4DED-AD6C-C8CF5A617C45}" destId="{A9134907-2983-4546-8850-EA0A807195C5}" srcOrd="2" destOrd="0" presId="urn:microsoft.com/office/officeart/2005/8/layout/vList6"/>
    <dgm:cxn modelId="{F6D640F5-8AD8-43AB-B4F6-91BD42CA5EAD}" type="presParOf" srcId="{A9134907-2983-4546-8850-EA0A807195C5}" destId="{6C0CFA66-143E-4211-84C7-F1E781822E5C}" srcOrd="0" destOrd="0" presId="urn:microsoft.com/office/officeart/2005/8/layout/vList6"/>
    <dgm:cxn modelId="{0A1A925B-6B30-4782-A61E-99D82C5B4C44}" type="presParOf" srcId="{A9134907-2983-4546-8850-EA0A807195C5}" destId="{5E00E77E-89EC-4C4E-BBE2-BE6A01DDC262}" srcOrd="1" destOrd="0" presId="urn:microsoft.com/office/officeart/2005/8/layout/vList6"/>
    <dgm:cxn modelId="{ECFE9918-A327-4157-B36B-24E03E396958}" type="presParOf" srcId="{D832A6E4-57BC-4DED-AD6C-C8CF5A617C45}" destId="{919B68C7-73D3-46AC-B89D-0B6017A4F2BA}" srcOrd="3" destOrd="0" presId="urn:microsoft.com/office/officeart/2005/8/layout/vList6"/>
    <dgm:cxn modelId="{86FF130D-C262-4F19-83B2-99654E62F4BB}" type="presParOf" srcId="{D832A6E4-57BC-4DED-AD6C-C8CF5A617C45}" destId="{8DF39615-90AE-46B9-A502-78F5C3DB1F9B}" srcOrd="4" destOrd="0" presId="urn:microsoft.com/office/officeart/2005/8/layout/vList6"/>
    <dgm:cxn modelId="{FA1F7D88-702B-4B6C-A3DD-B4772DCFCFAF}" type="presParOf" srcId="{8DF39615-90AE-46B9-A502-78F5C3DB1F9B}" destId="{05442969-3B24-4E57-B7D2-1E9C21670830}" srcOrd="0" destOrd="0" presId="urn:microsoft.com/office/officeart/2005/8/layout/vList6"/>
    <dgm:cxn modelId="{92B0D9C6-FD73-4B39-9A62-E0638294C2BB}" type="presParOf" srcId="{8DF39615-90AE-46B9-A502-78F5C3DB1F9B}" destId="{98BC3A08-DF04-45E3-BD3B-3831C7CA37D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C3A0E4-8E9D-4FBF-9F59-76F8B63375C6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E1FFE48-56C3-487D-BC1A-4FF1107977E3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333333"/>
              </a:solidFill>
              <a:latin typeface="Helvetica"/>
              <a:ea typeface="Times New Roman"/>
              <a:cs typeface="Times New Roman"/>
            </a:rPr>
            <a:t>Коммуникативные</a:t>
          </a:r>
          <a:endParaRPr lang="ru-RU" sz="3200" dirty="0"/>
        </a:p>
      </dgm:t>
    </dgm:pt>
    <dgm:pt modelId="{5205F421-EE7F-4E4A-9547-FB47C8BCDF9F}" type="parTrans" cxnId="{45225075-622C-4301-90B2-5454FE44D3A4}">
      <dgm:prSet/>
      <dgm:spPr/>
      <dgm:t>
        <a:bodyPr/>
        <a:lstStyle/>
        <a:p>
          <a:endParaRPr lang="ru-RU"/>
        </a:p>
      </dgm:t>
    </dgm:pt>
    <dgm:pt modelId="{39FF8740-F3D6-4DAB-94F7-B07D90960BDE}" type="sibTrans" cxnId="{45225075-622C-4301-90B2-5454FE44D3A4}">
      <dgm:prSet/>
      <dgm:spPr/>
      <dgm:t>
        <a:bodyPr/>
        <a:lstStyle/>
        <a:p>
          <a:endParaRPr lang="ru-RU"/>
        </a:p>
      </dgm:t>
    </dgm:pt>
    <dgm:pt modelId="{1A30AAB6-75AA-4217-B590-17F12570C29C}">
      <dgm:prSet phldrT="[Текст]" custT="1"/>
      <dgm:spPr/>
      <dgm:t>
        <a:bodyPr/>
        <a:lstStyle/>
        <a:p>
          <a:r>
            <a:rPr lang="ru-RU" sz="1200" dirty="0" smtClean="0"/>
            <a:t>уметь представить себя устно и письменно, написать анкету, заявление, резюме, письмо, поздравление;</a:t>
          </a:r>
          <a:endParaRPr lang="ru-RU" sz="1200" dirty="0"/>
        </a:p>
      </dgm:t>
    </dgm:pt>
    <dgm:pt modelId="{62AF799D-8B4B-4410-8941-E5E89CD178EE}" type="parTrans" cxnId="{4A498261-9A71-44E0-BC54-A9B04162C182}">
      <dgm:prSet/>
      <dgm:spPr/>
      <dgm:t>
        <a:bodyPr/>
        <a:lstStyle/>
        <a:p>
          <a:endParaRPr lang="ru-RU"/>
        </a:p>
      </dgm:t>
    </dgm:pt>
    <dgm:pt modelId="{F1F4DBE3-27D0-404B-949B-9B6F77E77D6C}" type="sibTrans" cxnId="{4A498261-9A71-44E0-BC54-A9B04162C182}">
      <dgm:prSet/>
      <dgm:spPr/>
      <dgm:t>
        <a:bodyPr/>
        <a:lstStyle/>
        <a:p>
          <a:endParaRPr lang="ru-RU"/>
        </a:p>
      </dgm:t>
    </dgm:pt>
    <dgm:pt modelId="{7CEA88BB-969C-4281-9A3D-2DD2A6533EA1}">
      <dgm:prSet phldrT="[Текст]"/>
      <dgm:spPr/>
      <dgm:t>
        <a:bodyPr/>
        <a:lstStyle/>
        <a:p>
          <a:r>
            <a:rPr lang="ru-RU" b="1" dirty="0" smtClean="0">
              <a:solidFill>
                <a:srgbClr val="333333"/>
              </a:solidFill>
              <a:latin typeface="Helvetica"/>
              <a:ea typeface="Times New Roman"/>
              <a:cs typeface="Times New Roman"/>
            </a:rPr>
            <a:t>Информационные</a:t>
          </a:r>
          <a:endParaRPr lang="ru-RU" dirty="0"/>
        </a:p>
      </dgm:t>
    </dgm:pt>
    <dgm:pt modelId="{261D9206-A4A3-4882-B0CF-7FC1CD5FE08E}" type="parTrans" cxnId="{21C3933C-BF0B-4507-AFEF-707D1A8A1161}">
      <dgm:prSet/>
      <dgm:spPr/>
      <dgm:t>
        <a:bodyPr/>
        <a:lstStyle/>
        <a:p>
          <a:endParaRPr lang="ru-RU"/>
        </a:p>
      </dgm:t>
    </dgm:pt>
    <dgm:pt modelId="{956EC248-7A81-4584-B64F-6A07389F1BD6}" type="sibTrans" cxnId="{21C3933C-BF0B-4507-AFEF-707D1A8A1161}">
      <dgm:prSet/>
      <dgm:spPr/>
      <dgm:t>
        <a:bodyPr/>
        <a:lstStyle/>
        <a:p>
          <a:endParaRPr lang="ru-RU"/>
        </a:p>
      </dgm:t>
    </dgm:pt>
    <dgm:pt modelId="{99019A72-A0A2-448D-A67B-34F3FECE476C}">
      <dgm:prSet phldrT="[Текст]" custT="1"/>
      <dgm:spPr/>
      <dgm:t>
        <a:bodyPr/>
        <a:lstStyle/>
        <a:p>
          <a:r>
            <a:rPr lang="ru-RU" sz="1200" dirty="0" smtClean="0"/>
            <a:t>владеть навыками работы с различными источниками информации: книгами, учебниками, справочниками, атласами, картами, определителями, энциклопедиями, каталогами, словарями, Интернет,</a:t>
          </a:r>
          <a:endParaRPr lang="ru-RU" sz="1200" dirty="0"/>
        </a:p>
      </dgm:t>
    </dgm:pt>
    <dgm:pt modelId="{2E0B6716-CC84-42FF-A53F-D7E26ADF9396}" type="parTrans" cxnId="{9D5849EB-6319-4A0D-A95E-2246E99E0AA5}">
      <dgm:prSet/>
      <dgm:spPr/>
      <dgm:t>
        <a:bodyPr/>
        <a:lstStyle/>
        <a:p>
          <a:endParaRPr lang="ru-RU"/>
        </a:p>
      </dgm:t>
    </dgm:pt>
    <dgm:pt modelId="{E886E4F9-4A49-4A0A-91D4-E32980E32681}" type="sibTrans" cxnId="{9D5849EB-6319-4A0D-A95E-2246E99E0AA5}">
      <dgm:prSet/>
      <dgm:spPr/>
      <dgm:t>
        <a:bodyPr/>
        <a:lstStyle/>
        <a:p>
          <a:endParaRPr lang="ru-RU"/>
        </a:p>
      </dgm:t>
    </dgm:pt>
    <dgm:pt modelId="{9297584D-9242-4E0D-83CE-4F863A93652A}">
      <dgm:prSet phldrT="[Текст]"/>
      <dgm:spPr/>
      <dgm:t>
        <a:bodyPr/>
        <a:lstStyle/>
        <a:p>
          <a:r>
            <a:rPr lang="ru-RU" b="1" dirty="0" smtClean="0">
              <a:solidFill>
                <a:srgbClr val="333333"/>
              </a:solidFill>
              <a:latin typeface="Helvetica"/>
              <a:ea typeface="Times New Roman"/>
              <a:cs typeface="Times New Roman"/>
            </a:rPr>
            <a:t>Природоведческие и здоровье сберегающие</a:t>
          </a:r>
          <a:endParaRPr lang="ru-RU" dirty="0"/>
        </a:p>
      </dgm:t>
    </dgm:pt>
    <dgm:pt modelId="{95223BB3-ED4A-4447-B868-9B3742A3192A}" type="parTrans" cxnId="{95A96F60-23C7-4DEF-B687-BCBBC6096574}">
      <dgm:prSet/>
      <dgm:spPr/>
      <dgm:t>
        <a:bodyPr/>
        <a:lstStyle/>
        <a:p>
          <a:endParaRPr lang="ru-RU"/>
        </a:p>
      </dgm:t>
    </dgm:pt>
    <dgm:pt modelId="{C6A48699-4B32-4EE5-909D-C17C2AE2AAE5}" type="sibTrans" cxnId="{95A96F60-23C7-4DEF-B687-BCBBC6096574}">
      <dgm:prSet/>
      <dgm:spPr/>
      <dgm:t>
        <a:bodyPr/>
        <a:lstStyle/>
        <a:p>
          <a:endParaRPr lang="ru-RU"/>
        </a:p>
      </dgm:t>
    </dgm:pt>
    <dgm:pt modelId="{7FBAE8F9-4706-426D-ADF1-C66D5EB175DF}">
      <dgm:prSet phldrT="[Текст]" custT="1"/>
      <dgm:spPr/>
      <dgm:t>
        <a:bodyPr/>
        <a:lstStyle/>
        <a:p>
          <a:r>
            <a:rPr lang="ru-RU" sz="1200" dirty="0" smtClean="0"/>
            <a:t>иметь опыт ориентации и экологической деятельности в природной среде (в лесу, в поле, на водоемах и др.);</a:t>
          </a:r>
          <a:endParaRPr lang="ru-RU" sz="1200" dirty="0"/>
        </a:p>
      </dgm:t>
    </dgm:pt>
    <dgm:pt modelId="{88A924C0-197A-4CF8-9576-5B8C193BEF1D}" type="parTrans" cxnId="{6668BC05-CD62-42BB-99B6-4710FA4DFBBF}">
      <dgm:prSet/>
      <dgm:spPr/>
      <dgm:t>
        <a:bodyPr/>
        <a:lstStyle/>
        <a:p>
          <a:endParaRPr lang="ru-RU"/>
        </a:p>
      </dgm:t>
    </dgm:pt>
    <dgm:pt modelId="{679A45E0-7ACC-45A0-9208-3DC0D9D5E700}" type="sibTrans" cxnId="{6668BC05-CD62-42BB-99B6-4710FA4DFBBF}">
      <dgm:prSet/>
      <dgm:spPr/>
      <dgm:t>
        <a:bodyPr/>
        <a:lstStyle/>
        <a:p>
          <a:endParaRPr lang="ru-RU"/>
        </a:p>
      </dgm:t>
    </dgm:pt>
    <dgm:pt modelId="{93FF3ECA-B20A-4094-8C33-895041A9DFE2}">
      <dgm:prSet custT="1"/>
      <dgm:spPr/>
      <dgm:t>
        <a:bodyPr/>
        <a:lstStyle/>
        <a:p>
          <a:r>
            <a:rPr lang="ru-RU" sz="1200" dirty="0" smtClean="0"/>
            <a:t>уметь представлять свой класс, школу, страну в ситуациях межкультурного общения, в режиме диалога культур, использовать для этого знание иностранного языка;</a:t>
          </a:r>
          <a:endParaRPr lang="ru-RU" sz="1200" dirty="0"/>
        </a:p>
      </dgm:t>
    </dgm:pt>
    <dgm:pt modelId="{3E4E866B-E1DA-4D6A-9EEA-3A5B2AE93958}" type="parTrans" cxnId="{B3C483E0-7717-4CE7-A065-82E2D7FAA9CB}">
      <dgm:prSet/>
      <dgm:spPr/>
      <dgm:t>
        <a:bodyPr/>
        <a:lstStyle/>
        <a:p>
          <a:endParaRPr lang="ru-RU"/>
        </a:p>
      </dgm:t>
    </dgm:pt>
    <dgm:pt modelId="{4B6FCDFA-37E4-424D-911D-451D46EA49B3}" type="sibTrans" cxnId="{B3C483E0-7717-4CE7-A065-82E2D7FAA9CB}">
      <dgm:prSet/>
      <dgm:spPr/>
      <dgm:t>
        <a:bodyPr/>
        <a:lstStyle/>
        <a:p>
          <a:endParaRPr lang="ru-RU"/>
        </a:p>
      </dgm:t>
    </dgm:pt>
    <dgm:pt modelId="{2F071DD5-E96E-4D26-8164-B552523D7B56}">
      <dgm:prSet custT="1"/>
      <dgm:spPr/>
      <dgm:t>
        <a:bodyPr/>
        <a:lstStyle/>
        <a:p>
          <a:r>
            <a:rPr lang="ru-RU" sz="1200" dirty="0" smtClean="0"/>
            <a:t>владеть способами взаимодействия с окружающими и удаленными людьми и событиями;</a:t>
          </a:r>
          <a:endParaRPr lang="ru-RU" sz="1200" dirty="0"/>
        </a:p>
      </dgm:t>
    </dgm:pt>
    <dgm:pt modelId="{D46C3D5F-6867-4D7F-8E14-9863CABE085E}" type="parTrans" cxnId="{BB3D12CD-60AF-41B4-8B5F-F97EE564116B}">
      <dgm:prSet/>
      <dgm:spPr/>
      <dgm:t>
        <a:bodyPr/>
        <a:lstStyle/>
        <a:p>
          <a:endParaRPr lang="ru-RU"/>
        </a:p>
      </dgm:t>
    </dgm:pt>
    <dgm:pt modelId="{4033FE76-A3F1-4F57-AF4C-A6A95F17342D}" type="sibTrans" cxnId="{BB3D12CD-60AF-41B4-8B5F-F97EE564116B}">
      <dgm:prSet/>
      <dgm:spPr/>
      <dgm:t>
        <a:bodyPr/>
        <a:lstStyle/>
        <a:p>
          <a:endParaRPr lang="ru-RU"/>
        </a:p>
      </dgm:t>
    </dgm:pt>
    <dgm:pt modelId="{AA4A46D5-79FE-4253-B7C4-DFDA3384FC81}">
      <dgm:prSet custT="1"/>
      <dgm:spPr/>
      <dgm:t>
        <a:bodyPr/>
        <a:lstStyle/>
        <a:p>
          <a:r>
            <a:rPr lang="ru-RU" sz="1200" dirty="0" smtClean="0"/>
            <a:t>выступать с устным сообщением, уметь задать вопрос, корректно вести учебный диалог;</a:t>
          </a:r>
          <a:endParaRPr lang="ru-RU" sz="1200" dirty="0"/>
        </a:p>
      </dgm:t>
    </dgm:pt>
    <dgm:pt modelId="{349D2FAC-56CE-425B-BD60-662C55E93C79}" type="parTrans" cxnId="{2A90BBBC-5DCB-4627-AEC6-9B654915C792}">
      <dgm:prSet/>
      <dgm:spPr/>
      <dgm:t>
        <a:bodyPr/>
        <a:lstStyle/>
        <a:p>
          <a:endParaRPr lang="ru-RU"/>
        </a:p>
      </dgm:t>
    </dgm:pt>
    <dgm:pt modelId="{B3375B32-A79E-442E-89E9-99836E86F14E}" type="sibTrans" cxnId="{2A90BBBC-5DCB-4627-AEC6-9B654915C792}">
      <dgm:prSet/>
      <dgm:spPr/>
      <dgm:t>
        <a:bodyPr/>
        <a:lstStyle/>
        <a:p>
          <a:endParaRPr lang="ru-RU"/>
        </a:p>
      </dgm:t>
    </dgm:pt>
    <dgm:pt modelId="{5422A9A5-231C-4CBF-9E3D-A4F84A8237B1}">
      <dgm:prSet custT="1"/>
      <dgm:spPr/>
      <dgm:t>
        <a:bodyPr/>
        <a:lstStyle/>
        <a:p>
          <a:r>
            <a:rPr lang="ru-RU" sz="1200" dirty="0" smtClean="0"/>
            <a:t>владеть разными видами речевой деятельности (монолог, диалог, чтение, письмо), лингвистической и языковой компетенциями;</a:t>
          </a:r>
          <a:endParaRPr lang="ru-RU" sz="1200" dirty="0"/>
        </a:p>
      </dgm:t>
    </dgm:pt>
    <dgm:pt modelId="{93EDA5FD-15BE-4327-9B4B-D6A3BC17B2FA}" type="parTrans" cxnId="{8143CE53-1AFB-486C-B68A-A05D40B155A3}">
      <dgm:prSet/>
      <dgm:spPr/>
      <dgm:t>
        <a:bodyPr/>
        <a:lstStyle/>
        <a:p>
          <a:endParaRPr lang="ru-RU"/>
        </a:p>
      </dgm:t>
    </dgm:pt>
    <dgm:pt modelId="{6CDB322F-D1F6-4557-B737-A8EF84F7150D}" type="sibTrans" cxnId="{8143CE53-1AFB-486C-B68A-A05D40B155A3}">
      <dgm:prSet/>
      <dgm:spPr/>
      <dgm:t>
        <a:bodyPr/>
        <a:lstStyle/>
        <a:p>
          <a:endParaRPr lang="ru-RU"/>
        </a:p>
      </dgm:t>
    </dgm:pt>
    <dgm:pt modelId="{89863C4F-6B70-486C-81ED-DA00C4CE88CA}">
      <dgm:prSet custT="1"/>
      <dgm:spPr/>
      <dgm:t>
        <a:bodyPr/>
        <a:lstStyle/>
        <a:p>
          <a:r>
            <a:rPr lang="ru-RU" sz="1200" dirty="0" smtClean="0"/>
            <a:t>владеть способами совместной деятельности в группе, приемами действий в ситуациях общения;</a:t>
          </a:r>
          <a:endParaRPr lang="ru-RU" sz="1200" dirty="0"/>
        </a:p>
      </dgm:t>
    </dgm:pt>
    <dgm:pt modelId="{25D99BB9-F6DD-45E6-85A3-8B48233D563C}" type="parTrans" cxnId="{AAC7F840-7319-4E85-A6B1-9780304D185A}">
      <dgm:prSet/>
      <dgm:spPr/>
      <dgm:t>
        <a:bodyPr/>
        <a:lstStyle/>
        <a:p>
          <a:endParaRPr lang="ru-RU"/>
        </a:p>
      </dgm:t>
    </dgm:pt>
    <dgm:pt modelId="{2D9A6F75-A3A3-4059-AD8C-231AB1F2C67C}" type="sibTrans" cxnId="{AAC7F840-7319-4E85-A6B1-9780304D185A}">
      <dgm:prSet/>
      <dgm:spPr/>
      <dgm:t>
        <a:bodyPr/>
        <a:lstStyle/>
        <a:p>
          <a:endParaRPr lang="ru-RU"/>
        </a:p>
      </dgm:t>
    </dgm:pt>
    <dgm:pt modelId="{D5F88106-888D-4132-B6A8-C7375AC80D47}">
      <dgm:prSet custT="1"/>
      <dgm:spPr/>
      <dgm:t>
        <a:bodyPr/>
        <a:lstStyle/>
        <a:p>
          <a:r>
            <a:rPr lang="ru-RU" sz="1200" dirty="0" smtClean="0"/>
            <a:t>самостоятельно искать, извлекать, систематизировать, анализировать и отбирать необходимую для решения учебных задач информацию, организовывать, преобразовывать, сохранять и передавать ее;</a:t>
          </a:r>
          <a:endParaRPr lang="ru-RU" sz="1200" dirty="0"/>
        </a:p>
      </dgm:t>
    </dgm:pt>
    <dgm:pt modelId="{2A49FD5B-BC97-451D-9667-2D71DCABDE12}" type="parTrans" cxnId="{C36F5A28-456A-44D5-805C-06AE6EE15BC2}">
      <dgm:prSet/>
      <dgm:spPr/>
      <dgm:t>
        <a:bodyPr/>
        <a:lstStyle/>
        <a:p>
          <a:endParaRPr lang="ru-RU"/>
        </a:p>
      </dgm:t>
    </dgm:pt>
    <dgm:pt modelId="{E5EDF668-C8BA-4ED4-B9B1-E9D54D5C1711}" type="sibTrans" cxnId="{C36F5A28-456A-44D5-805C-06AE6EE15BC2}">
      <dgm:prSet/>
      <dgm:spPr/>
      <dgm:t>
        <a:bodyPr/>
        <a:lstStyle/>
        <a:p>
          <a:endParaRPr lang="ru-RU"/>
        </a:p>
      </dgm:t>
    </dgm:pt>
    <dgm:pt modelId="{A665D329-851F-407D-8475-CC720D0BD3D5}">
      <dgm:prSet custT="1"/>
      <dgm:spPr/>
      <dgm:t>
        <a:bodyPr/>
        <a:lstStyle/>
        <a:p>
          <a:r>
            <a:rPr lang="ru-RU" sz="1200" dirty="0" smtClean="0"/>
            <a:t>уметь осознанно воспринимать информацию, распространяемую по каналам СМИ;</a:t>
          </a:r>
          <a:endParaRPr lang="ru-RU" sz="1200" dirty="0"/>
        </a:p>
      </dgm:t>
    </dgm:pt>
    <dgm:pt modelId="{1037B887-58C1-4539-A300-E4223A3CBEA2}" type="parTrans" cxnId="{4369BE90-433F-4D60-BE16-EDEEAA9681DB}">
      <dgm:prSet/>
      <dgm:spPr/>
      <dgm:t>
        <a:bodyPr/>
        <a:lstStyle/>
        <a:p>
          <a:endParaRPr lang="ru-RU"/>
        </a:p>
      </dgm:t>
    </dgm:pt>
    <dgm:pt modelId="{CA4A64B1-FFB3-4520-9966-9F82B8071ECF}" type="sibTrans" cxnId="{4369BE90-433F-4D60-BE16-EDEEAA9681DB}">
      <dgm:prSet/>
      <dgm:spPr/>
      <dgm:t>
        <a:bodyPr/>
        <a:lstStyle/>
        <a:p>
          <a:endParaRPr lang="ru-RU"/>
        </a:p>
      </dgm:t>
    </dgm:pt>
    <dgm:pt modelId="{FBF7DB41-388E-4916-83C4-6F4C903DE843}">
      <dgm:prSet custT="1"/>
      <dgm:spPr/>
      <dgm:t>
        <a:bodyPr/>
        <a:lstStyle/>
        <a:p>
          <a:r>
            <a:rPr lang="ru-RU" sz="1200" dirty="0" smtClean="0"/>
            <a:t>владеть навыками использования информационных устройств,</a:t>
          </a:r>
          <a:endParaRPr lang="ru-RU" sz="1200" dirty="0"/>
        </a:p>
      </dgm:t>
    </dgm:pt>
    <dgm:pt modelId="{4BEA73B5-A708-41A4-9B51-E3B2987A55C3}" type="parTrans" cxnId="{49C6D36A-E689-4120-A285-AD2A4DE3AE1F}">
      <dgm:prSet/>
      <dgm:spPr/>
      <dgm:t>
        <a:bodyPr/>
        <a:lstStyle/>
        <a:p>
          <a:endParaRPr lang="ru-RU"/>
        </a:p>
      </dgm:t>
    </dgm:pt>
    <dgm:pt modelId="{D8EB4B25-CD8C-4697-AAAE-E253780233B8}" type="sibTrans" cxnId="{49C6D36A-E689-4120-A285-AD2A4DE3AE1F}">
      <dgm:prSet/>
      <dgm:spPr/>
      <dgm:t>
        <a:bodyPr/>
        <a:lstStyle/>
        <a:p>
          <a:endParaRPr lang="ru-RU"/>
        </a:p>
      </dgm:t>
    </dgm:pt>
    <dgm:pt modelId="{051840FD-E4FF-4BCE-8D33-7066A58BAC03}">
      <dgm:prSet custT="1"/>
      <dgm:spPr/>
      <dgm:t>
        <a:bodyPr/>
        <a:lstStyle/>
        <a:p>
          <a:r>
            <a:rPr lang="ru-RU" sz="1200" dirty="0" smtClean="0"/>
            <a:t>применять для решения учебных задач информационные и телекоммуникационные технологии; аудио и видеозапись, электронную почту, Интернет.</a:t>
          </a:r>
          <a:endParaRPr lang="ru-RU" sz="1200" dirty="0"/>
        </a:p>
      </dgm:t>
    </dgm:pt>
    <dgm:pt modelId="{FE46837F-2EA3-4ACF-A5FF-A44329AF633E}" type="parTrans" cxnId="{0459052C-C03D-4086-8731-D07EA553E070}">
      <dgm:prSet/>
      <dgm:spPr/>
      <dgm:t>
        <a:bodyPr/>
        <a:lstStyle/>
        <a:p>
          <a:endParaRPr lang="ru-RU"/>
        </a:p>
      </dgm:t>
    </dgm:pt>
    <dgm:pt modelId="{41852549-37D1-467E-AEDB-CD27827DC9B7}" type="sibTrans" cxnId="{0459052C-C03D-4086-8731-D07EA553E070}">
      <dgm:prSet/>
      <dgm:spPr/>
      <dgm:t>
        <a:bodyPr/>
        <a:lstStyle/>
        <a:p>
          <a:endParaRPr lang="ru-RU"/>
        </a:p>
      </dgm:t>
    </dgm:pt>
    <dgm:pt modelId="{6E6685B8-49D3-46E6-9077-94A3C854F603}">
      <dgm:prSet custT="1"/>
      <dgm:spPr/>
      <dgm:t>
        <a:bodyPr/>
        <a:lstStyle/>
        <a:p>
          <a:r>
            <a:rPr lang="ru-RU" sz="1200" dirty="0" smtClean="0"/>
            <a:t>знать и применять правила поведения в экстремальных ситуациях: под дождем, градом, при сильном ветре, во время грозы, наводнения, пожара, при встрече с опасными животными, насекомыми;</a:t>
          </a:r>
          <a:endParaRPr lang="ru-RU" sz="1200" dirty="0"/>
        </a:p>
      </dgm:t>
    </dgm:pt>
    <dgm:pt modelId="{616D717A-FFCD-4702-99CD-3FC6ED62AC06}" type="parTrans" cxnId="{7F668736-64EB-4BFC-AF49-3DA5931117CC}">
      <dgm:prSet/>
      <dgm:spPr/>
      <dgm:t>
        <a:bodyPr/>
        <a:lstStyle/>
        <a:p>
          <a:endParaRPr lang="ru-RU"/>
        </a:p>
      </dgm:t>
    </dgm:pt>
    <dgm:pt modelId="{522F477B-E999-48BB-9F88-733C6A42AC25}" type="sibTrans" cxnId="{7F668736-64EB-4BFC-AF49-3DA5931117CC}">
      <dgm:prSet/>
      <dgm:spPr/>
      <dgm:t>
        <a:bodyPr/>
        <a:lstStyle/>
        <a:p>
          <a:endParaRPr lang="ru-RU"/>
        </a:p>
      </dgm:t>
    </dgm:pt>
    <dgm:pt modelId="{C30E037B-01AF-4ED8-92EB-CFB7DE803899}">
      <dgm:prSet custT="1"/>
      <dgm:spPr/>
      <dgm:t>
        <a:bodyPr/>
        <a:lstStyle/>
        <a:p>
          <a:r>
            <a:rPr lang="ru-RU" sz="1200" dirty="0" smtClean="0"/>
            <a:t>знать и применять правила личной гигиены, уметь заботиться о собственном здоровье, личной безопасности;</a:t>
          </a:r>
          <a:endParaRPr lang="ru-RU" sz="1200" dirty="0"/>
        </a:p>
      </dgm:t>
    </dgm:pt>
    <dgm:pt modelId="{F35B20AF-6895-44C3-9151-6863DC1BE292}" type="parTrans" cxnId="{AC237599-7E30-4C7A-8037-3274C3091D42}">
      <dgm:prSet/>
      <dgm:spPr/>
      <dgm:t>
        <a:bodyPr/>
        <a:lstStyle/>
        <a:p>
          <a:endParaRPr lang="ru-RU"/>
        </a:p>
      </dgm:t>
    </dgm:pt>
    <dgm:pt modelId="{77ABC3C7-9E0B-4B3C-862E-3FCED2A1D17E}" type="sibTrans" cxnId="{AC237599-7E30-4C7A-8037-3274C3091D42}">
      <dgm:prSet/>
      <dgm:spPr/>
      <dgm:t>
        <a:bodyPr/>
        <a:lstStyle/>
        <a:p>
          <a:endParaRPr lang="ru-RU"/>
        </a:p>
      </dgm:t>
    </dgm:pt>
    <dgm:pt modelId="{666C67CB-79B6-47D6-A16E-5E629DB8BFD1}">
      <dgm:prSet custT="1"/>
      <dgm:spPr/>
      <dgm:t>
        <a:bodyPr/>
        <a:lstStyle/>
        <a:p>
          <a:r>
            <a:rPr lang="ru-RU" sz="1200" dirty="0" smtClean="0"/>
            <a:t>владеть способами оказания первой медицинской помощи.</a:t>
          </a:r>
          <a:endParaRPr lang="ru-RU" sz="1200" dirty="0"/>
        </a:p>
      </dgm:t>
    </dgm:pt>
    <dgm:pt modelId="{104EDA8D-7004-40F5-810D-CF69CEEE90AF}" type="parTrans" cxnId="{EDCC9BF1-205F-4E59-A469-DDE6A60E90AC}">
      <dgm:prSet/>
      <dgm:spPr/>
      <dgm:t>
        <a:bodyPr/>
        <a:lstStyle/>
        <a:p>
          <a:endParaRPr lang="ru-RU"/>
        </a:p>
      </dgm:t>
    </dgm:pt>
    <dgm:pt modelId="{6DC53889-B258-40D5-AE80-FEDBC56DD0A7}" type="sibTrans" cxnId="{EDCC9BF1-205F-4E59-A469-DDE6A60E90AC}">
      <dgm:prSet/>
      <dgm:spPr/>
      <dgm:t>
        <a:bodyPr/>
        <a:lstStyle/>
        <a:p>
          <a:endParaRPr lang="ru-RU"/>
        </a:p>
      </dgm:t>
    </dgm:pt>
    <dgm:pt modelId="{3D0613D4-53D5-4453-A779-9B8A5BE623E7}" type="pres">
      <dgm:prSet presAssocID="{FBC3A0E4-8E9D-4FBF-9F59-76F8B63375C6}" presName="linear" presStyleCnt="0">
        <dgm:presLayoutVars>
          <dgm:animLvl val="lvl"/>
          <dgm:resizeHandles val="exact"/>
        </dgm:presLayoutVars>
      </dgm:prSet>
      <dgm:spPr/>
    </dgm:pt>
    <dgm:pt modelId="{FB7C8B36-4175-415B-BEBC-3F0BA315E232}" type="pres">
      <dgm:prSet presAssocID="{7E1FFE48-56C3-487D-BC1A-4FF1107977E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70B8C571-9A57-49DD-A8EF-31CF660AC89C}" type="pres">
      <dgm:prSet presAssocID="{7E1FFE48-56C3-487D-BC1A-4FF1107977E3}" presName="childText" presStyleLbl="revTx" presStyleIdx="0" presStyleCnt="3">
        <dgm:presLayoutVars>
          <dgm:bulletEnabled val="1"/>
        </dgm:presLayoutVars>
      </dgm:prSet>
      <dgm:spPr/>
    </dgm:pt>
    <dgm:pt modelId="{B015F4C4-4851-4C14-AE5E-9AE186AA3E57}" type="pres">
      <dgm:prSet presAssocID="{7CEA88BB-969C-4281-9A3D-2DD2A6533EA1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C91B64E2-7862-41A2-B6D2-6BB5709BACB9}" type="pres">
      <dgm:prSet presAssocID="{7CEA88BB-969C-4281-9A3D-2DD2A6533EA1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EB3DC-B4BF-411C-81B3-F2DA691658EA}" type="pres">
      <dgm:prSet presAssocID="{9297584D-9242-4E0D-83CE-4F863A93652A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E7CD36D6-324C-4F78-86A3-2DDDFB2D63F7}" type="pres">
      <dgm:prSet presAssocID="{9297584D-9242-4E0D-83CE-4F863A93652A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C3933C-BF0B-4507-AFEF-707D1A8A1161}" srcId="{FBC3A0E4-8E9D-4FBF-9F59-76F8B63375C6}" destId="{7CEA88BB-969C-4281-9A3D-2DD2A6533EA1}" srcOrd="1" destOrd="0" parTransId="{261D9206-A4A3-4882-B0CF-7FC1CD5FE08E}" sibTransId="{956EC248-7A81-4584-B64F-6A07389F1BD6}"/>
    <dgm:cxn modelId="{A0873884-C466-47E5-B2DF-4ACA50BBC9CF}" type="presOf" srcId="{99019A72-A0A2-448D-A67B-34F3FECE476C}" destId="{C91B64E2-7862-41A2-B6D2-6BB5709BACB9}" srcOrd="0" destOrd="0" presId="urn:microsoft.com/office/officeart/2005/8/layout/vList2"/>
    <dgm:cxn modelId="{4369BE90-433F-4D60-BE16-EDEEAA9681DB}" srcId="{7CEA88BB-969C-4281-9A3D-2DD2A6533EA1}" destId="{A665D329-851F-407D-8475-CC720D0BD3D5}" srcOrd="2" destOrd="0" parTransId="{1037B887-58C1-4539-A300-E4223A3CBEA2}" sibTransId="{CA4A64B1-FFB3-4520-9966-9F82B8071ECF}"/>
    <dgm:cxn modelId="{41B70D9A-F3E6-482A-919E-F52CF4B6E192}" type="presOf" srcId="{7E1FFE48-56C3-487D-BC1A-4FF1107977E3}" destId="{FB7C8B36-4175-415B-BEBC-3F0BA315E232}" srcOrd="0" destOrd="0" presId="urn:microsoft.com/office/officeart/2005/8/layout/vList2"/>
    <dgm:cxn modelId="{316FD294-10A2-46DA-A103-9D4A48A60021}" type="presOf" srcId="{AA4A46D5-79FE-4253-B7C4-DFDA3384FC81}" destId="{70B8C571-9A57-49DD-A8EF-31CF660AC89C}" srcOrd="0" destOrd="3" presId="urn:microsoft.com/office/officeart/2005/8/layout/vList2"/>
    <dgm:cxn modelId="{9D5849EB-6319-4A0D-A95E-2246E99E0AA5}" srcId="{7CEA88BB-969C-4281-9A3D-2DD2A6533EA1}" destId="{99019A72-A0A2-448D-A67B-34F3FECE476C}" srcOrd="0" destOrd="0" parTransId="{2E0B6716-CC84-42FF-A53F-D7E26ADF9396}" sibTransId="{E886E4F9-4A49-4A0A-91D4-E32980E32681}"/>
    <dgm:cxn modelId="{B088A2B0-C23D-4D3E-BF45-9449BE0C6D69}" type="presOf" srcId="{A665D329-851F-407D-8475-CC720D0BD3D5}" destId="{C91B64E2-7862-41A2-B6D2-6BB5709BACB9}" srcOrd="0" destOrd="2" presId="urn:microsoft.com/office/officeart/2005/8/layout/vList2"/>
    <dgm:cxn modelId="{2A90BBBC-5DCB-4627-AEC6-9B654915C792}" srcId="{7E1FFE48-56C3-487D-BC1A-4FF1107977E3}" destId="{AA4A46D5-79FE-4253-B7C4-DFDA3384FC81}" srcOrd="3" destOrd="0" parTransId="{349D2FAC-56CE-425B-BD60-662C55E93C79}" sibTransId="{B3375B32-A79E-442E-89E9-99836E86F14E}"/>
    <dgm:cxn modelId="{5E41BCC6-6AD2-43AF-9247-BF3CE04556C9}" type="presOf" srcId="{9297584D-9242-4E0D-83CE-4F863A93652A}" destId="{899EB3DC-B4BF-411C-81B3-F2DA691658EA}" srcOrd="0" destOrd="0" presId="urn:microsoft.com/office/officeart/2005/8/layout/vList2"/>
    <dgm:cxn modelId="{383D53E2-9B87-4EF8-8348-37BD1E83FC4B}" type="presOf" srcId="{93FF3ECA-B20A-4094-8C33-895041A9DFE2}" destId="{70B8C571-9A57-49DD-A8EF-31CF660AC89C}" srcOrd="0" destOrd="1" presId="urn:microsoft.com/office/officeart/2005/8/layout/vList2"/>
    <dgm:cxn modelId="{4DC5B2E2-01EA-4DF8-826B-0763C123B498}" type="presOf" srcId="{6E6685B8-49D3-46E6-9077-94A3C854F603}" destId="{E7CD36D6-324C-4F78-86A3-2DDDFB2D63F7}" srcOrd="0" destOrd="1" presId="urn:microsoft.com/office/officeart/2005/8/layout/vList2"/>
    <dgm:cxn modelId="{141F1938-7B76-48D8-96C6-D016F75F6131}" type="presOf" srcId="{FBF7DB41-388E-4916-83C4-6F4C903DE843}" destId="{C91B64E2-7862-41A2-B6D2-6BB5709BACB9}" srcOrd="0" destOrd="3" presId="urn:microsoft.com/office/officeart/2005/8/layout/vList2"/>
    <dgm:cxn modelId="{BB3D12CD-60AF-41B4-8B5F-F97EE564116B}" srcId="{7E1FFE48-56C3-487D-BC1A-4FF1107977E3}" destId="{2F071DD5-E96E-4D26-8164-B552523D7B56}" srcOrd="2" destOrd="0" parTransId="{D46C3D5F-6867-4D7F-8E14-9863CABE085E}" sibTransId="{4033FE76-A3F1-4F57-AF4C-A6A95F17342D}"/>
    <dgm:cxn modelId="{B3C483E0-7717-4CE7-A065-82E2D7FAA9CB}" srcId="{7E1FFE48-56C3-487D-BC1A-4FF1107977E3}" destId="{93FF3ECA-B20A-4094-8C33-895041A9DFE2}" srcOrd="1" destOrd="0" parTransId="{3E4E866B-E1DA-4D6A-9EEA-3A5B2AE93958}" sibTransId="{4B6FCDFA-37E4-424D-911D-451D46EA49B3}"/>
    <dgm:cxn modelId="{C36F5A28-456A-44D5-805C-06AE6EE15BC2}" srcId="{7CEA88BB-969C-4281-9A3D-2DD2A6533EA1}" destId="{D5F88106-888D-4132-B6A8-C7375AC80D47}" srcOrd="1" destOrd="0" parTransId="{2A49FD5B-BC97-451D-9667-2D71DCABDE12}" sibTransId="{E5EDF668-C8BA-4ED4-B9B1-E9D54D5C1711}"/>
    <dgm:cxn modelId="{F133A4C2-1416-4DCB-A581-53829BA48F47}" type="presOf" srcId="{89863C4F-6B70-486C-81ED-DA00C4CE88CA}" destId="{70B8C571-9A57-49DD-A8EF-31CF660AC89C}" srcOrd="0" destOrd="5" presId="urn:microsoft.com/office/officeart/2005/8/layout/vList2"/>
    <dgm:cxn modelId="{0459052C-C03D-4086-8731-D07EA553E070}" srcId="{7CEA88BB-969C-4281-9A3D-2DD2A6533EA1}" destId="{051840FD-E4FF-4BCE-8D33-7066A58BAC03}" srcOrd="4" destOrd="0" parTransId="{FE46837F-2EA3-4ACF-A5FF-A44329AF633E}" sibTransId="{41852549-37D1-467E-AEDB-CD27827DC9B7}"/>
    <dgm:cxn modelId="{05CF6E66-A60F-4110-A384-BDAC26205A64}" type="presOf" srcId="{051840FD-E4FF-4BCE-8D33-7066A58BAC03}" destId="{C91B64E2-7862-41A2-B6D2-6BB5709BACB9}" srcOrd="0" destOrd="4" presId="urn:microsoft.com/office/officeart/2005/8/layout/vList2"/>
    <dgm:cxn modelId="{2D648A9E-D2B0-4206-AA02-EE37ADDBBF21}" type="presOf" srcId="{D5F88106-888D-4132-B6A8-C7375AC80D47}" destId="{C91B64E2-7862-41A2-B6D2-6BB5709BACB9}" srcOrd="0" destOrd="1" presId="urn:microsoft.com/office/officeart/2005/8/layout/vList2"/>
    <dgm:cxn modelId="{45225075-622C-4301-90B2-5454FE44D3A4}" srcId="{FBC3A0E4-8E9D-4FBF-9F59-76F8B63375C6}" destId="{7E1FFE48-56C3-487D-BC1A-4FF1107977E3}" srcOrd="0" destOrd="0" parTransId="{5205F421-EE7F-4E4A-9547-FB47C8BCDF9F}" sibTransId="{39FF8740-F3D6-4DAB-94F7-B07D90960BDE}"/>
    <dgm:cxn modelId="{46273C02-DDBE-4ED7-8CF1-D54FB22D999E}" type="presOf" srcId="{666C67CB-79B6-47D6-A16E-5E629DB8BFD1}" destId="{E7CD36D6-324C-4F78-86A3-2DDDFB2D63F7}" srcOrd="0" destOrd="3" presId="urn:microsoft.com/office/officeart/2005/8/layout/vList2"/>
    <dgm:cxn modelId="{EDCC9BF1-205F-4E59-A469-DDE6A60E90AC}" srcId="{9297584D-9242-4E0D-83CE-4F863A93652A}" destId="{666C67CB-79B6-47D6-A16E-5E629DB8BFD1}" srcOrd="3" destOrd="0" parTransId="{104EDA8D-7004-40F5-810D-CF69CEEE90AF}" sibTransId="{6DC53889-B258-40D5-AE80-FEDBC56DD0A7}"/>
    <dgm:cxn modelId="{AC237599-7E30-4C7A-8037-3274C3091D42}" srcId="{9297584D-9242-4E0D-83CE-4F863A93652A}" destId="{C30E037B-01AF-4ED8-92EB-CFB7DE803899}" srcOrd="2" destOrd="0" parTransId="{F35B20AF-6895-44C3-9151-6863DC1BE292}" sibTransId="{77ABC3C7-9E0B-4B3C-862E-3FCED2A1D17E}"/>
    <dgm:cxn modelId="{7F668736-64EB-4BFC-AF49-3DA5931117CC}" srcId="{9297584D-9242-4E0D-83CE-4F863A93652A}" destId="{6E6685B8-49D3-46E6-9077-94A3C854F603}" srcOrd="1" destOrd="0" parTransId="{616D717A-FFCD-4702-99CD-3FC6ED62AC06}" sibTransId="{522F477B-E999-48BB-9F88-733C6A42AC25}"/>
    <dgm:cxn modelId="{49C6D36A-E689-4120-A285-AD2A4DE3AE1F}" srcId="{7CEA88BB-969C-4281-9A3D-2DD2A6533EA1}" destId="{FBF7DB41-388E-4916-83C4-6F4C903DE843}" srcOrd="3" destOrd="0" parTransId="{4BEA73B5-A708-41A4-9B51-E3B2987A55C3}" sibTransId="{D8EB4B25-CD8C-4697-AAAE-E253780233B8}"/>
    <dgm:cxn modelId="{8143CE53-1AFB-486C-B68A-A05D40B155A3}" srcId="{7E1FFE48-56C3-487D-BC1A-4FF1107977E3}" destId="{5422A9A5-231C-4CBF-9E3D-A4F84A8237B1}" srcOrd="4" destOrd="0" parTransId="{93EDA5FD-15BE-4327-9B4B-D6A3BC17B2FA}" sibTransId="{6CDB322F-D1F6-4557-B737-A8EF84F7150D}"/>
    <dgm:cxn modelId="{EB968F7A-2924-40EB-A271-24B754E43C4E}" type="presOf" srcId="{7FBAE8F9-4706-426D-ADF1-C66D5EB175DF}" destId="{E7CD36D6-324C-4F78-86A3-2DDDFB2D63F7}" srcOrd="0" destOrd="0" presId="urn:microsoft.com/office/officeart/2005/8/layout/vList2"/>
    <dgm:cxn modelId="{41F2E364-8DCB-41A1-B704-4CA1B583AB58}" type="presOf" srcId="{7CEA88BB-969C-4281-9A3D-2DD2A6533EA1}" destId="{B015F4C4-4851-4C14-AE5E-9AE186AA3E57}" srcOrd="0" destOrd="0" presId="urn:microsoft.com/office/officeart/2005/8/layout/vList2"/>
    <dgm:cxn modelId="{6668BC05-CD62-42BB-99B6-4710FA4DFBBF}" srcId="{9297584D-9242-4E0D-83CE-4F863A93652A}" destId="{7FBAE8F9-4706-426D-ADF1-C66D5EB175DF}" srcOrd="0" destOrd="0" parTransId="{88A924C0-197A-4CF8-9576-5B8C193BEF1D}" sibTransId="{679A45E0-7ACC-45A0-9208-3DC0D9D5E700}"/>
    <dgm:cxn modelId="{FF6DC32B-47AC-456A-AF81-F5FB6659BB26}" type="presOf" srcId="{FBC3A0E4-8E9D-4FBF-9F59-76F8B63375C6}" destId="{3D0613D4-53D5-4453-A779-9B8A5BE623E7}" srcOrd="0" destOrd="0" presId="urn:microsoft.com/office/officeart/2005/8/layout/vList2"/>
    <dgm:cxn modelId="{15FCCC57-8AD5-4636-8362-4242BDA51B38}" type="presOf" srcId="{C30E037B-01AF-4ED8-92EB-CFB7DE803899}" destId="{E7CD36D6-324C-4F78-86A3-2DDDFB2D63F7}" srcOrd="0" destOrd="2" presId="urn:microsoft.com/office/officeart/2005/8/layout/vList2"/>
    <dgm:cxn modelId="{4A498261-9A71-44E0-BC54-A9B04162C182}" srcId="{7E1FFE48-56C3-487D-BC1A-4FF1107977E3}" destId="{1A30AAB6-75AA-4217-B590-17F12570C29C}" srcOrd="0" destOrd="0" parTransId="{62AF799D-8B4B-4410-8941-E5E89CD178EE}" sibTransId="{F1F4DBE3-27D0-404B-949B-9B6F77E77D6C}"/>
    <dgm:cxn modelId="{8294F2A0-DFBB-40A7-AB0A-CD32970CD484}" type="presOf" srcId="{2F071DD5-E96E-4D26-8164-B552523D7B56}" destId="{70B8C571-9A57-49DD-A8EF-31CF660AC89C}" srcOrd="0" destOrd="2" presId="urn:microsoft.com/office/officeart/2005/8/layout/vList2"/>
    <dgm:cxn modelId="{B042E0F0-F9EA-4370-A9C7-A8F661C78BDB}" type="presOf" srcId="{5422A9A5-231C-4CBF-9E3D-A4F84A8237B1}" destId="{70B8C571-9A57-49DD-A8EF-31CF660AC89C}" srcOrd="0" destOrd="4" presId="urn:microsoft.com/office/officeart/2005/8/layout/vList2"/>
    <dgm:cxn modelId="{95A96F60-23C7-4DEF-B687-BCBBC6096574}" srcId="{FBC3A0E4-8E9D-4FBF-9F59-76F8B63375C6}" destId="{9297584D-9242-4E0D-83CE-4F863A93652A}" srcOrd="2" destOrd="0" parTransId="{95223BB3-ED4A-4447-B868-9B3742A3192A}" sibTransId="{C6A48699-4B32-4EE5-909D-C17C2AE2AAE5}"/>
    <dgm:cxn modelId="{9FFFB821-101B-42E1-959D-3C2054FA27E8}" type="presOf" srcId="{1A30AAB6-75AA-4217-B590-17F12570C29C}" destId="{70B8C571-9A57-49DD-A8EF-31CF660AC89C}" srcOrd="0" destOrd="0" presId="urn:microsoft.com/office/officeart/2005/8/layout/vList2"/>
    <dgm:cxn modelId="{AAC7F840-7319-4E85-A6B1-9780304D185A}" srcId="{7E1FFE48-56C3-487D-BC1A-4FF1107977E3}" destId="{89863C4F-6B70-486C-81ED-DA00C4CE88CA}" srcOrd="5" destOrd="0" parTransId="{25D99BB9-F6DD-45E6-85A3-8B48233D563C}" sibTransId="{2D9A6F75-A3A3-4059-AD8C-231AB1F2C67C}"/>
    <dgm:cxn modelId="{A8CAE53B-C3D3-495C-B15B-4923FFAFBB7A}" type="presParOf" srcId="{3D0613D4-53D5-4453-A779-9B8A5BE623E7}" destId="{FB7C8B36-4175-415B-BEBC-3F0BA315E232}" srcOrd="0" destOrd="0" presId="urn:microsoft.com/office/officeart/2005/8/layout/vList2"/>
    <dgm:cxn modelId="{F46783A8-2C57-4A64-8532-478CA0FE013D}" type="presParOf" srcId="{3D0613D4-53D5-4453-A779-9B8A5BE623E7}" destId="{70B8C571-9A57-49DD-A8EF-31CF660AC89C}" srcOrd="1" destOrd="0" presId="urn:microsoft.com/office/officeart/2005/8/layout/vList2"/>
    <dgm:cxn modelId="{58268B21-F696-414F-B142-4FEF35CF51A5}" type="presParOf" srcId="{3D0613D4-53D5-4453-A779-9B8A5BE623E7}" destId="{B015F4C4-4851-4C14-AE5E-9AE186AA3E57}" srcOrd="2" destOrd="0" presId="urn:microsoft.com/office/officeart/2005/8/layout/vList2"/>
    <dgm:cxn modelId="{3099A5AD-562F-42E5-9930-0327F10631E5}" type="presParOf" srcId="{3D0613D4-53D5-4453-A779-9B8A5BE623E7}" destId="{C91B64E2-7862-41A2-B6D2-6BB5709BACB9}" srcOrd="3" destOrd="0" presId="urn:microsoft.com/office/officeart/2005/8/layout/vList2"/>
    <dgm:cxn modelId="{AD2D9630-AECD-45BC-B76B-3950211089ED}" type="presParOf" srcId="{3D0613D4-53D5-4453-A779-9B8A5BE623E7}" destId="{899EB3DC-B4BF-411C-81B3-F2DA691658EA}" srcOrd="4" destOrd="0" presId="urn:microsoft.com/office/officeart/2005/8/layout/vList2"/>
    <dgm:cxn modelId="{EACDB7E3-90EC-46F5-A560-3D78C6565406}" type="presParOf" srcId="{3D0613D4-53D5-4453-A779-9B8A5BE623E7}" destId="{E7CD36D6-324C-4F78-86A3-2DDDFB2D63F7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0DCFA24-D3E0-40A7-9592-CD3F432AAA12}" type="doc">
      <dgm:prSet loTypeId="urn:microsoft.com/office/officeart/2005/8/layout/hList3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F1A66E6-F430-4E32-BDDD-DC7B501A7572}">
      <dgm:prSet phldrT="[Текст]"/>
      <dgm:spPr/>
      <dgm:t>
        <a:bodyPr/>
        <a:lstStyle/>
        <a:p>
          <a:r>
            <a:rPr lang="ru-RU" spc="0" dirty="0" smtClean="0"/>
            <a:t>ВИДЫ ПРОФЕССИОНАЛЬНОЙ КОМПЕТЕНТНОСТИ</a:t>
          </a:r>
          <a:endParaRPr lang="ru-RU" spc="0" dirty="0"/>
        </a:p>
      </dgm:t>
    </dgm:pt>
    <dgm:pt modelId="{09273D2F-65D8-4DDA-8AF7-11E57567E36D}" type="parTrans" cxnId="{B099EFAC-BA57-4071-98BC-553D740ADFEC}">
      <dgm:prSet/>
      <dgm:spPr/>
      <dgm:t>
        <a:bodyPr/>
        <a:lstStyle/>
        <a:p>
          <a:endParaRPr lang="ru-RU"/>
        </a:p>
      </dgm:t>
    </dgm:pt>
    <dgm:pt modelId="{D2B951F4-6ED0-4E0B-AA9D-AE80DE5519B6}" type="sibTrans" cxnId="{B099EFAC-BA57-4071-98BC-553D740ADFEC}">
      <dgm:prSet/>
      <dgm:spPr/>
      <dgm:t>
        <a:bodyPr/>
        <a:lstStyle/>
        <a:p>
          <a:endParaRPr lang="ru-RU"/>
        </a:p>
      </dgm:t>
    </dgm:pt>
    <dgm:pt modelId="{08A2D410-9D61-4A51-A812-5EBD601F0DE3}">
      <dgm:prSet phldrT="[Текст]" custT="1"/>
      <dgm:spPr/>
      <dgm:t>
        <a:bodyPr/>
        <a:lstStyle/>
        <a:p>
          <a:r>
            <a:rPr lang="ru-RU" sz="1600" b="1" i="1" u="sng" spc="0" dirty="0" smtClean="0"/>
            <a:t>Специальная </a:t>
          </a:r>
          <a:r>
            <a:rPr lang="ru-RU" sz="1600" b="1" i="1" u="sng" spc="0" dirty="0" err="1" smtClean="0"/>
            <a:t>профкомпетентность</a:t>
          </a:r>
          <a:r>
            <a:rPr lang="ru-RU" sz="1600" b="1" i="1" u="sng" spc="0" dirty="0" smtClean="0"/>
            <a:t> </a:t>
          </a:r>
          <a:r>
            <a:rPr lang="ru-RU" sz="1600" spc="0" dirty="0" smtClean="0"/>
            <a:t>включает не только знания, но и умение применить их на практике.</a:t>
          </a:r>
          <a:endParaRPr lang="ru-RU" sz="1600" spc="0" dirty="0"/>
        </a:p>
      </dgm:t>
    </dgm:pt>
    <dgm:pt modelId="{A1B2E978-56B0-4FE6-9947-39DFBA0F09BC}" type="parTrans" cxnId="{40A889EC-783F-4F7A-B662-97D9FA1A8C64}">
      <dgm:prSet/>
      <dgm:spPr/>
      <dgm:t>
        <a:bodyPr/>
        <a:lstStyle/>
        <a:p>
          <a:endParaRPr lang="ru-RU"/>
        </a:p>
      </dgm:t>
    </dgm:pt>
    <dgm:pt modelId="{18E4E045-B196-4646-AAB6-41301977FFA2}" type="sibTrans" cxnId="{40A889EC-783F-4F7A-B662-97D9FA1A8C64}">
      <dgm:prSet/>
      <dgm:spPr/>
      <dgm:t>
        <a:bodyPr/>
        <a:lstStyle/>
        <a:p>
          <a:endParaRPr lang="ru-RU"/>
        </a:p>
      </dgm:t>
    </dgm:pt>
    <dgm:pt modelId="{8882FD03-8344-4265-BA1D-A7A50B8B514B}">
      <dgm:prSet phldrT="[Текст]" custT="1"/>
      <dgm:spPr/>
      <dgm:t>
        <a:bodyPr/>
        <a:lstStyle/>
        <a:p>
          <a:r>
            <a:rPr lang="ru-RU" sz="1600" b="1" i="1" u="sng" spc="0" dirty="0" smtClean="0"/>
            <a:t>Социальная </a:t>
          </a:r>
          <a:r>
            <a:rPr lang="ru-RU" sz="1600" b="1" i="1" u="sng" spc="0" dirty="0" err="1" smtClean="0"/>
            <a:t>профкомпетентность</a:t>
          </a:r>
          <a:r>
            <a:rPr lang="ru-RU" sz="1600" b="1" i="1" u="sng" spc="0" dirty="0" smtClean="0"/>
            <a:t> </a:t>
          </a:r>
          <a:r>
            <a:rPr lang="ru-RU" sz="1600" spc="0" dirty="0" smtClean="0"/>
            <a:t>характеризует владение способами совместной профессиональной </a:t>
          </a:r>
          <a:r>
            <a:rPr lang="ru-RU" sz="1600" b="0" spc="0" dirty="0" smtClean="0"/>
            <a:t>деятельности и сотрудничества.</a:t>
          </a:r>
          <a:endParaRPr lang="ru-RU" sz="1600" b="0" spc="0" dirty="0"/>
        </a:p>
      </dgm:t>
    </dgm:pt>
    <dgm:pt modelId="{5FB3E60D-385D-47EE-BAA0-E04DCA6A4C1A}" type="parTrans" cxnId="{4154FC6E-6F4E-455D-BD49-DB0A7EA61229}">
      <dgm:prSet/>
      <dgm:spPr/>
      <dgm:t>
        <a:bodyPr/>
        <a:lstStyle/>
        <a:p>
          <a:endParaRPr lang="ru-RU"/>
        </a:p>
      </dgm:t>
    </dgm:pt>
    <dgm:pt modelId="{FBCC8690-E195-42A2-9C60-A02F1AC21041}" type="sibTrans" cxnId="{4154FC6E-6F4E-455D-BD49-DB0A7EA61229}">
      <dgm:prSet/>
      <dgm:spPr/>
      <dgm:t>
        <a:bodyPr/>
        <a:lstStyle/>
        <a:p>
          <a:endParaRPr lang="ru-RU"/>
        </a:p>
      </dgm:t>
    </dgm:pt>
    <dgm:pt modelId="{0749D0FA-0208-4A88-B18C-99A0ACEA0CD1}">
      <dgm:prSet phldrT="[Текст]" custT="1"/>
      <dgm:spPr/>
      <dgm:t>
        <a:bodyPr/>
        <a:lstStyle/>
        <a:p>
          <a:r>
            <a:rPr lang="ru-RU" sz="1600" b="1" i="1" u="sng" spc="0" dirty="0" smtClean="0"/>
            <a:t>К личностной </a:t>
          </a:r>
          <a:r>
            <a:rPr lang="ru-RU" sz="1600" b="1" i="1" u="sng" spc="0" dirty="0" err="1" smtClean="0"/>
            <a:t>профкомпетентности</a:t>
          </a:r>
          <a:r>
            <a:rPr lang="ru-RU" sz="1600" b="1" i="1" u="sng" spc="0" dirty="0" smtClean="0"/>
            <a:t> </a:t>
          </a:r>
          <a:r>
            <a:rPr lang="ru-RU" sz="1600" spc="0" dirty="0" smtClean="0"/>
            <a:t>относят способность специалиста планировать свою профессиональную деятельность, самостоятельно принимать решения, видеть проблему. </a:t>
          </a:r>
          <a:endParaRPr lang="ru-RU" sz="1600" spc="0" dirty="0"/>
        </a:p>
      </dgm:t>
    </dgm:pt>
    <dgm:pt modelId="{DE1C3B71-7F6D-471F-9B6D-6B7A7DF72894}" type="parTrans" cxnId="{1BCECF11-6059-4FFA-96EE-2EC137A45FAE}">
      <dgm:prSet/>
      <dgm:spPr/>
      <dgm:t>
        <a:bodyPr/>
        <a:lstStyle/>
        <a:p>
          <a:endParaRPr lang="ru-RU"/>
        </a:p>
      </dgm:t>
    </dgm:pt>
    <dgm:pt modelId="{2D3C71A6-85DC-46EA-BCA6-55FA98F16E28}" type="sibTrans" cxnId="{1BCECF11-6059-4FFA-96EE-2EC137A45FAE}">
      <dgm:prSet/>
      <dgm:spPr/>
      <dgm:t>
        <a:bodyPr/>
        <a:lstStyle/>
        <a:p>
          <a:endParaRPr lang="ru-RU"/>
        </a:p>
      </dgm:t>
    </dgm:pt>
    <dgm:pt modelId="{8363D250-F2F3-4084-9D09-8004A532E49D}">
      <dgm:prSet phldrT="[Текст]" custT="1"/>
      <dgm:spPr/>
      <dgm:t>
        <a:bodyPr/>
        <a:lstStyle/>
        <a:p>
          <a:r>
            <a:rPr lang="ru-RU" sz="1600" b="1" i="1" u="sng" spc="0" dirty="0" smtClean="0"/>
            <a:t>Индивидуальная </a:t>
          </a:r>
          <a:r>
            <a:rPr lang="ru-RU" sz="1600" b="1" i="1" u="sng" spc="0" dirty="0" err="1" smtClean="0"/>
            <a:t>профкомпетентность</a:t>
          </a:r>
          <a:r>
            <a:rPr lang="ru-RU" sz="1600" b="1" i="1" u="sng" spc="0" dirty="0" smtClean="0"/>
            <a:t> </a:t>
          </a:r>
          <a:r>
            <a:rPr lang="ru-RU" sz="1600" spc="0" dirty="0" smtClean="0"/>
            <a:t>характеризует готовность к профессиональному росту, неподверженность профессиональному старению, наличие устойчивой профессиональной мотивации.</a:t>
          </a:r>
          <a:r>
            <a:rPr lang="ru-RU" sz="1600" dirty="0" smtClean="0"/>
            <a:t> </a:t>
          </a:r>
          <a:endParaRPr lang="ru-RU" sz="1600" dirty="0"/>
        </a:p>
      </dgm:t>
    </dgm:pt>
    <dgm:pt modelId="{F4E1084D-856C-4971-A536-1086DC550360}" type="parTrans" cxnId="{2E0FEA5D-A990-4EA5-ABE4-98BF47BB6726}">
      <dgm:prSet/>
      <dgm:spPr/>
      <dgm:t>
        <a:bodyPr/>
        <a:lstStyle/>
        <a:p>
          <a:endParaRPr lang="ru-RU"/>
        </a:p>
      </dgm:t>
    </dgm:pt>
    <dgm:pt modelId="{E35A5371-F775-4D7C-97AE-08140921CA94}" type="sibTrans" cxnId="{2E0FEA5D-A990-4EA5-ABE4-98BF47BB6726}">
      <dgm:prSet/>
      <dgm:spPr/>
      <dgm:t>
        <a:bodyPr/>
        <a:lstStyle/>
        <a:p>
          <a:endParaRPr lang="ru-RU"/>
        </a:p>
      </dgm:t>
    </dgm:pt>
    <dgm:pt modelId="{53F4D7B4-FE1D-4A53-A534-3A2FF8ABC5F4}" type="pres">
      <dgm:prSet presAssocID="{D0DCFA24-D3E0-40A7-9592-CD3F432AAA12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9B7082-B1B9-43A3-A1AC-0C49EB5D2500}" type="pres">
      <dgm:prSet presAssocID="{6F1A66E6-F430-4E32-BDDD-DC7B501A7572}" presName="roof" presStyleLbl="dkBgShp" presStyleIdx="0" presStyleCnt="2"/>
      <dgm:spPr/>
      <dgm:t>
        <a:bodyPr/>
        <a:lstStyle/>
        <a:p>
          <a:endParaRPr lang="ru-RU"/>
        </a:p>
      </dgm:t>
    </dgm:pt>
    <dgm:pt modelId="{AABC9E65-44BA-431D-BAC8-0C6F734BB22B}" type="pres">
      <dgm:prSet presAssocID="{6F1A66E6-F430-4E32-BDDD-DC7B501A7572}" presName="pillars" presStyleCnt="0"/>
      <dgm:spPr/>
    </dgm:pt>
    <dgm:pt modelId="{C9BA4514-13B0-4059-B524-E0BCC3E4F557}" type="pres">
      <dgm:prSet presAssocID="{6F1A66E6-F430-4E32-BDDD-DC7B501A7572}" presName="pillar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25B579-D1F7-4CDA-93E7-9B6DC0D65AF1}" type="pres">
      <dgm:prSet presAssocID="{8882FD03-8344-4265-BA1D-A7A50B8B514B}" presName="pillar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E047EA-435A-4457-9B14-00FD03AE6DDB}" type="pres">
      <dgm:prSet presAssocID="{0749D0FA-0208-4A88-B18C-99A0ACEA0CD1}" presName="pillar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0644CA-47B5-4636-AF2E-336A12703390}" type="pres">
      <dgm:prSet presAssocID="{8363D250-F2F3-4084-9D09-8004A532E49D}" presName="pillar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479C3E-CB99-4C50-BE5B-B11A68508CC5}" type="pres">
      <dgm:prSet presAssocID="{6F1A66E6-F430-4E32-BDDD-DC7B501A7572}" presName="base" presStyleLbl="dkBgShp" presStyleIdx="1" presStyleCnt="2"/>
      <dgm:spPr/>
    </dgm:pt>
  </dgm:ptLst>
  <dgm:cxnLst>
    <dgm:cxn modelId="{40A889EC-783F-4F7A-B662-97D9FA1A8C64}" srcId="{6F1A66E6-F430-4E32-BDDD-DC7B501A7572}" destId="{08A2D410-9D61-4A51-A812-5EBD601F0DE3}" srcOrd="0" destOrd="0" parTransId="{A1B2E978-56B0-4FE6-9947-39DFBA0F09BC}" sibTransId="{18E4E045-B196-4646-AAB6-41301977FFA2}"/>
    <dgm:cxn modelId="{1BCECF11-6059-4FFA-96EE-2EC137A45FAE}" srcId="{6F1A66E6-F430-4E32-BDDD-DC7B501A7572}" destId="{0749D0FA-0208-4A88-B18C-99A0ACEA0CD1}" srcOrd="2" destOrd="0" parTransId="{DE1C3B71-7F6D-471F-9B6D-6B7A7DF72894}" sibTransId="{2D3C71A6-85DC-46EA-BCA6-55FA98F16E28}"/>
    <dgm:cxn modelId="{B099EFAC-BA57-4071-98BC-553D740ADFEC}" srcId="{D0DCFA24-D3E0-40A7-9592-CD3F432AAA12}" destId="{6F1A66E6-F430-4E32-BDDD-DC7B501A7572}" srcOrd="0" destOrd="0" parTransId="{09273D2F-65D8-4DDA-8AF7-11E57567E36D}" sibTransId="{D2B951F4-6ED0-4E0B-AA9D-AE80DE5519B6}"/>
    <dgm:cxn modelId="{9409901A-9BEE-4561-960F-B40111EB5E55}" type="presOf" srcId="{6F1A66E6-F430-4E32-BDDD-DC7B501A7572}" destId="{F59B7082-B1B9-43A3-A1AC-0C49EB5D2500}" srcOrd="0" destOrd="0" presId="urn:microsoft.com/office/officeart/2005/8/layout/hList3"/>
    <dgm:cxn modelId="{769FD94C-68B5-40F7-A55D-24700B4E4059}" type="presOf" srcId="{0749D0FA-0208-4A88-B18C-99A0ACEA0CD1}" destId="{DCE047EA-435A-4457-9B14-00FD03AE6DDB}" srcOrd="0" destOrd="0" presId="urn:microsoft.com/office/officeart/2005/8/layout/hList3"/>
    <dgm:cxn modelId="{6F775076-2F22-4799-ADFB-780EA5D8DB0D}" type="presOf" srcId="{8363D250-F2F3-4084-9D09-8004A532E49D}" destId="{E60644CA-47B5-4636-AF2E-336A12703390}" srcOrd="0" destOrd="0" presId="urn:microsoft.com/office/officeart/2005/8/layout/hList3"/>
    <dgm:cxn modelId="{2E0FEA5D-A990-4EA5-ABE4-98BF47BB6726}" srcId="{6F1A66E6-F430-4E32-BDDD-DC7B501A7572}" destId="{8363D250-F2F3-4084-9D09-8004A532E49D}" srcOrd="3" destOrd="0" parTransId="{F4E1084D-856C-4971-A536-1086DC550360}" sibTransId="{E35A5371-F775-4D7C-97AE-08140921CA94}"/>
    <dgm:cxn modelId="{7EDC5690-696F-49BF-957A-69D4C03F020D}" type="presOf" srcId="{8882FD03-8344-4265-BA1D-A7A50B8B514B}" destId="{0C25B579-D1F7-4CDA-93E7-9B6DC0D65AF1}" srcOrd="0" destOrd="0" presId="urn:microsoft.com/office/officeart/2005/8/layout/hList3"/>
    <dgm:cxn modelId="{3BB8FC67-B7FF-4133-8079-2B6EE5B74B60}" type="presOf" srcId="{08A2D410-9D61-4A51-A812-5EBD601F0DE3}" destId="{C9BA4514-13B0-4059-B524-E0BCC3E4F557}" srcOrd="0" destOrd="0" presId="urn:microsoft.com/office/officeart/2005/8/layout/hList3"/>
    <dgm:cxn modelId="{326B20D0-70F3-4D76-B09C-1A11E7CF4E01}" type="presOf" srcId="{D0DCFA24-D3E0-40A7-9592-CD3F432AAA12}" destId="{53F4D7B4-FE1D-4A53-A534-3A2FF8ABC5F4}" srcOrd="0" destOrd="0" presId="urn:microsoft.com/office/officeart/2005/8/layout/hList3"/>
    <dgm:cxn modelId="{4154FC6E-6F4E-455D-BD49-DB0A7EA61229}" srcId="{6F1A66E6-F430-4E32-BDDD-DC7B501A7572}" destId="{8882FD03-8344-4265-BA1D-A7A50B8B514B}" srcOrd="1" destOrd="0" parTransId="{5FB3E60D-385D-47EE-BAA0-E04DCA6A4C1A}" sibTransId="{FBCC8690-E195-42A2-9C60-A02F1AC21041}"/>
    <dgm:cxn modelId="{E12AA14C-0A02-4E68-ADF8-CE665688DC30}" type="presParOf" srcId="{53F4D7B4-FE1D-4A53-A534-3A2FF8ABC5F4}" destId="{F59B7082-B1B9-43A3-A1AC-0C49EB5D2500}" srcOrd="0" destOrd="0" presId="urn:microsoft.com/office/officeart/2005/8/layout/hList3"/>
    <dgm:cxn modelId="{F7CCE37A-673A-40F5-99D2-1780D7092408}" type="presParOf" srcId="{53F4D7B4-FE1D-4A53-A534-3A2FF8ABC5F4}" destId="{AABC9E65-44BA-431D-BAC8-0C6F734BB22B}" srcOrd="1" destOrd="0" presId="urn:microsoft.com/office/officeart/2005/8/layout/hList3"/>
    <dgm:cxn modelId="{0BF59B8B-04EC-4052-84AD-911238A75C9F}" type="presParOf" srcId="{AABC9E65-44BA-431D-BAC8-0C6F734BB22B}" destId="{C9BA4514-13B0-4059-B524-E0BCC3E4F557}" srcOrd="0" destOrd="0" presId="urn:microsoft.com/office/officeart/2005/8/layout/hList3"/>
    <dgm:cxn modelId="{C4F13B64-7564-4687-93DE-6CF15ACCD347}" type="presParOf" srcId="{AABC9E65-44BA-431D-BAC8-0C6F734BB22B}" destId="{0C25B579-D1F7-4CDA-93E7-9B6DC0D65AF1}" srcOrd="1" destOrd="0" presId="urn:microsoft.com/office/officeart/2005/8/layout/hList3"/>
    <dgm:cxn modelId="{660FFF6E-95B4-4FD9-911B-70CCB81F15E8}" type="presParOf" srcId="{AABC9E65-44BA-431D-BAC8-0C6F734BB22B}" destId="{DCE047EA-435A-4457-9B14-00FD03AE6DDB}" srcOrd="2" destOrd="0" presId="urn:microsoft.com/office/officeart/2005/8/layout/hList3"/>
    <dgm:cxn modelId="{BB95C151-977E-467D-8A2E-6872747EC7F6}" type="presParOf" srcId="{AABC9E65-44BA-431D-BAC8-0C6F734BB22B}" destId="{E60644CA-47B5-4636-AF2E-336A12703390}" srcOrd="3" destOrd="0" presId="urn:microsoft.com/office/officeart/2005/8/layout/hList3"/>
    <dgm:cxn modelId="{8CF0ED24-4A3B-4809-8B9B-6A7AD28E9F78}" type="presParOf" srcId="{53F4D7B4-FE1D-4A53-A534-3A2FF8ABC5F4}" destId="{C8479C3E-CB99-4C50-BE5B-B11A68508CC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3ADA89A-18EB-4A42-81B3-CE6C881624BB}" type="doc">
      <dgm:prSet loTypeId="urn:microsoft.com/office/officeart/2005/8/layout/arrow6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88B962E-7772-4EFA-B3A8-ED18DD314FB5}">
      <dgm:prSet phldrT="[Текст]"/>
      <dgm:spPr/>
      <dgm:t>
        <a:bodyPr/>
        <a:lstStyle/>
        <a:p>
          <a:r>
            <a:rPr lang="ru-RU" b="1" i="1" u="sng" dirty="0" smtClean="0"/>
            <a:t>Компетенция</a:t>
          </a:r>
          <a:r>
            <a:rPr lang="ru-RU" dirty="0" smtClean="0"/>
            <a:t> –  круг вопросов, в которых кто-нибудь хорошо осведомлен, или  круг чьих-то полномочий, прав.</a:t>
          </a:r>
          <a:endParaRPr lang="ru-RU" dirty="0"/>
        </a:p>
      </dgm:t>
    </dgm:pt>
    <dgm:pt modelId="{07496A30-B39D-4564-8B5F-B3C8F299B2C1}" type="parTrans" cxnId="{4099E2E2-EE6A-44B3-84D0-09FC0C1A13DD}">
      <dgm:prSet/>
      <dgm:spPr/>
      <dgm:t>
        <a:bodyPr/>
        <a:lstStyle/>
        <a:p>
          <a:endParaRPr lang="ru-RU"/>
        </a:p>
      </dgm:t>
    </dgm:pt>
    <dgm:pt modelId="{267A1235-D1D6-4E7D-8221-385B3EAF8EED}" type="sibTrans" cxnId="{4099E2E2-EE6A-44B3-84D0-09FC0C1A13DD}">
      <dgm:prSet/>
      <dgm:spPr/>
      <dgm:t>
        <a:bodyPr/>
        <a:lstStyle/>
        <a:p>
          <a:endParaRPr lang="ru-RU"/>
        </a:p>
      </dgm:t>
    </dgm:pt>
    <dgm:pt modelId="{EA2CB5B0-CE1A-4B40-BAE3-E35BA7E8BDA4}">
      <dgm:prSet/>
      <dgm:spPr/>
      <dgm:t>
        <a:bodyPr/>
        <a:lstStyle/>
        <a:p>
          <a:r>
            <a:rPr lang="ru-RU" b="1" i="1" u="sng" dirty="0" smtClean="0"/>
            <a:t>Компетентный</a:t>
          </a:r>
          <a:r>
            <a:rPr lang="ru-RU" b="1" dirty="0" smtClean="0"/>
            <a:t> </a:t>
          </a:r>
          <a:r>
            <a:rPr lang="ru-RU" dirty="0" smtClean="0"/>
            <a:t>– знающий, осведомленный, авторитетный в определенной отрасли человек, т.е. специалист, владеющий компетентностью. </a:t>
          </a:r>
          <a:endParaRPr lang="ru-RU" dirty="0"/>
        </a:p>
      </dgm:t>
    </dgm:pt>
    <dgm:pt modelId="{B54758C9-FAC4-4D37-8814-99A0467C52E5}" type="parTrans" cxnId="{A59D9D09-AD4D-451C-9118-B04AC4C8E093}">
      <dgm:prSet/>
      <dgm:spPr/>
      <dgm:t>
        <a:bodyPr/>
        <a:lstStyle/>
        <a:p>
          <a:endParaRPr lang="ru-RU"/>
        </a:p>
      </dgm:t>
    </dgm:pt>
    <dgm:pt modelId="{F45F6769-5399-4950-A494-E6E936B82E35}" type="sibTrans" cxnId="{A59D9D09-AD4D-451C-9118-B04AC4C8E093}">
      <dgm:prSet/>
      <dgm:spPr/>
      <dgm:t>
        <a:bodyPr/>
        <a:lstStyle/>
        <a:p>
          <a:endParaRPr lang="ru-RU"/>
        </a:p>
      </dgm:t>
    </dgm:pt>
    <dgm:pt modelId="{8863565D-0799-41E3-8C66-6ECD61A813C3}" type="pres">
      <dgm:prSet presAssocID="{A3ADA89A-18EB-4A42-81B3-CE6C881624BB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7B0486-3589-45A3-BBE6-16B4A1524F41}" type="pres">
      <dgm:prSet presAssocID="{A3ADA89A-18EB-4A42-81B3-CE6C881624BB}" presName="ribbon" presStyleLbl="node1" presStyleIdx="0" presStyleCnt="1"/>
      <dgm:spPr/>
    </dgm:pt>
    <dgm:pt modelId="{D31F6B57-4853-491F-A5FB-6517443257BA}" type="pres">
      <dgm:prSet presAssocID="{A3ADA89A-18EB-4A42-81B3-CE6C881624BB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86160F-DCB6-4A01-961D-4C0B55F1550D}" type="pres">
      <dgm:prSet presAssocID="{A3ADA89A-18EB-4A42-81B3-CE6C881624BB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EB0484-9AFB-439C-A8DB-AE006078D658}" type="presOf" srcId="{EA2CB5B0-CE1A-4B40-BAE3-E35BA7E8BDA4}" destId="{CB86160F-DCB6-4A01-961D-4C0B55F1550D}" srcOrd="0" destOrd="0" presId="urn:microsoft.com/office/officeart/2005/8/layout/arrow6"/>
    <dgm:cxn modelId="{4099E2E2-EE6A-44B3-84D0-09FC0C1A13DD}" srcId="{A3ADA89A-18EB-4A42-81B3-CE6C881624BB}" destId="{088B962E-7772-4EFA-B3A8-ED18DD314FB5}" srcOrd="0" destOrd="0" parTransId="{07496A30-B39D-4564-8B5F-B3C8F299B2C1}" sibTransId="{267A1235-D1D6-4E7D-8221-385B3EAF8EED}"/>
    <dgm:cxn modelId="{E9891AD9-9DF5-42D0-9B7E-9D39E8E375B6}" type="presOf" srcId="{A3ADA89A-18EB-4A42-81B3-CE6C881624BB}" destId="{8863565D-0799-41E3-8C66-6ECD61A813C3}" srcOrd="0" destOrd="0" presId="urn:microsoft.com/office/officeart/2005/8/layout/arrow6"/>
    <dgm:cxn modelId="{A59D9D09-AD4D-451C-9118-B04AC4C8E093}" srcId="{A3ADA89A-18EB-4A42-81B3-CE6C881624BB}" destId="{EA2CB5B0-CE1A-4B40-BAE3-E35BA7E8BDA4}" srcOrd="1" destOrd="0" parTransId="{B54758C9-FAC4-4D37-8814-99A0467C52E5}" sibTransId="{F45F6769-5399-4950-A494-E6E936B82E35}"/>
    <dgm:cxn modelId="{33C9E881-0CAF-4D2B-8999-A0FD17B0C9DB}" type="presOf" srcId="{088B962E-7772-4EFA-B3A8-ED18DD314FB5}" destId="{D31F6B57-4853-491F-A5FB-6517443257BA}" srcOrd="0" destOrd="0" presId="urn:microsoft.com/office/officeart/2005/8/layout/arrow6"/>
    <dgm:cxn modelId="{386EA94D-CD57-4653-8FE3-04BEDB9D5A56}" type="presParOf" srcId="{8863565D-0799-41E3-8C66-6ECD61A813C3}" destId="{E37B0486-3589-45A3-BBE6-16B4A1524F41}" srcOrd="0" destOrd="0" presId="urn:microsoft.com/office/officeart/2005/8/layout/arrow6"/>
    <dgm:cxn modelId="{87C00BD8-1B4E-4899-AF84-FCBF3EF0851F}" type="presParOf" srcId="{8863565D-0799-41E3-8C66-6ECD61A813C3}" destId="{D31F6B57-4853-491F-A5FB-6517443257BA}" srcOrd="1" destOrd="0" presId="urn:microsoft.com/office/officeart/2005/8/layout/arrow6"/>
    <dgm:cxn modelId="{596302E6-E35D-426F-B43A-5243D7085BE4}" type="presParOf" srcId="{8863565D-0799-41E3-8C66-6ECD61A813C3}" destId="{CB86160F-DCB6-4A01-961D-4C0B55F1550D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0279B1F-621E-4C6B-89BB-335B14569F39}" type="doc">
      <dgm:prSet loTypeId="urn:microsoft.com/office/officeart/2005/8/layout/lProcess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1477E52-EF73-4D3B-840C-9001034A2CB5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accent2">
                  <a:lumMod val="50000"/>
                </a:schemeClr>
              </a:solidFill>
            </a:rPr>
            <a:t>Компетентностный урок</a:t>
          </a:r>
          <a:endParaRPr lang="ru-RU" sz="2800" b="1" dirty="0">
            <a:solidFill>
              <a:schemeClr val="accent2">
                <a:lumMod val="50000"/>
              </a:schemeClr>
            </a:solidFill>
          </a:endParaRPr>
        </a:p>
      </dgm:t>
    </dgm:pt>
    <dgm:pt modelId="{E1341837-51BD-4392-8D7C-A37CA1CA3D32}" type="parTrans" cxnId="{8DBB00F3-3C5D-4983-B3D5-81B6C0B1A77A}">
      <dgm:prSet/>
      <dgm:spPr/>
      <dgm:t>
        <a:bodyPr/>
        <a:lstStyle/>
        <a:p>
          <a:endParaRPr lang="ru-RU"/>
        </a:p>
      </dgm:t>
    </dgm:pt>
    <dgm:pt modelId="{913DF5E7-CAD4-49EE-BDBE-FE7C2B9980FC}" type="sibTrans" cxnId="{8DBB00F3-3C5D-4983-B3D5-81B6C0B1A77A}">
      <dgm:prSet/>
      <dgm:spPr/>
      <dgm:t>
        <a:bodyPr/>
        <a:lstStyle/>
        <a:p>
          <a:endParaRPr lang="ru-RU"/>
        </a:p>
      </dgm:t>
    </dgm:pt>
    <dgm:pt modelId="{D00E49A1-A99C-42A6-8B1C-DC872A18B90F}">
      <dgm:prSet phldrT="[Текст]" custT="1"/>
      <dgm:spPr/>
      <dgm:t>
        <a:bodyPr/>
        <a:lstStyle/>
        <a:p>
          <a:r>
            <a:rPr lang="ru-RU" sz="2800" b="1" dirty="0" err="1" smtClean="0">
              <a:solidFill>
                <a:schemeClr val="accent2">
                  <a:lumMod val="50000"/>
                </a:schemeClr>
              </a:solidFill>
            </a:rPr>
            <a:t>Некомпетентностный</a:t>
          </a:r>
          <a:r>
            <a:rPr lang="ru-RU" sz="2800" b="1" dirty="0" smtClean="0">
              <a:solidFill>
                <a:schemeClr val="accent2">
                  <a:lumMod val="50000"/>
                </a:schemeClr>
              </a:solidFill>
            </a:rPr>
            <a:t> урок</a:t>
          </a:r>
          <a:endParaRPr lang="ru-RU" sz="2800" b="1" dirty="0">
            <a:solidFill>
              <a:schemeClr val="accent2">
                <a:lumMod val="50000"/>
              </a:schemeClr>
            </a:solidFill>
          </a:endParaRPr>
        </a:p>
      </dgm:t>
    </dgm:pt>
    <dgm:pt modelId="{49B937A1-4A8A-4211-B3D2-720AEE0E18A6}" type="parTrans" cxnId="{0A3CB4BF-38A9-4F46-B0E5-E9844FF556F2}">
      <dgm:prSet/>
      <dgm:spPr/>
      <dgm:t>
        <a:bodyPr/>
        <a:lstStyle/>
        <a:p>
          <a:endParaRPr lang="ru-RU"/>
        </a:p>
      </dgm:t>
    </dgm:pt>
    <dgm:pt modelId="{9ECEA45A-82C8-40C4-A264-7C60B5924514}" type="sibTrans" cxnId="{0A3CB4BF-38A9-4F46-B0E5-E9844FF556F2}">
      <dgm:prSet/>
      <dgm:spPr/>
      <dgm:t>
        <a:bodyPr/>
        <a:lstStyle/>
        <a:p>
          <a:endParaRPr lang="ru-RU"/>
        </a:p>
      </dgm:t>
    </dgm:pt>
    <dgm:pt modelId="{30482E71-3D43-415A-97BD-080DCD2A1FC1}">
      <dgm:prSet custT="1"/>
      <dgm:spPr/>
      <dgm:t>
        <a:bodyPr/>
        <a:lstStyle/>
        <a:p>
          <a:r>
            <a:rPr lang="ru-RU" sz="1200" b="1" dirty="0" err="1" smtClean="0"/>
            <a:t>Компетентностные</a:t>
          </a:r>
          <a:r>
            <a:rPr lang="ru-RU" sz="1200" b="1" dirty="0" smtClean="0"/>
            <a:t> формы и методы</a:t>
          </a:r>
          <a:endParaRPr lang="ru-RU" sz="1200" b="1" dirty="0"/>
        </a:p>
      </dgm:t>
    </dgm:pt>
    <dgm:pt modelId="{8F6628FC-6986-4088-9DEB-B089A8812EDE}" type="parTrans" cxnId="{92E41595-10A6-431E-96BC-D4246A329220}">
      <dgm:prSet/>
      <dgm:spPr/>
      <dgm:t>
        <a:bodyPr/>
        <a:lstStyle/>
        <a:p>
          <a:endParaRPr lang="ru-RU"/>
        </a:p>
      </dgm:t>
    </dgm:pt>
    <dgm:pt modelId="{5538915B-0246-4FED-BA3E-6189175396D7}" type="sibTrans" cxnId="{92E41595-10A6-431E-96BC-D4246A329220}">
      <dgm:prSet/>
      <dgm:spPr/>
      <dgm:t>
        <a:bodyPr/>
        <a:lstStyle/>
        <a:p>
          <a:endParaRPr lang="ru-RU"/>
        </a:p>
      </dgm:t>
    </dgm:pt>
    <dgm:pt modelId="{9E22C04E-9257-4BA7-9CA1-14C50A49D807}">
      <dgm:prSet custT="1"/>
      <dgm:spPr/>
      <dgm:t>
        <a:bodyPr/>
        <a:lstStyle/>
        <a:p>
          <a:r>
            <a:rPr lang="ru-RU" sz="1200" b="1" dirty="0" smtClean="0"/>
            <a:t>Коллективное </a:t>
          </a:r>
          <a:r>
            <a:rPr lang="ru-RU" sz="1200" b="1" dirty="0" err="1" smtClean="0"/>
            <a:t>целеполагание</a:t>
          </a:r>
          <a:endParaRPr lang="ru-RU" sz="1200" b="1" dirty="0"/>
        </a:p>
      </dgm:t>
    </dgm:pt>
    <dgm:pt modelId="{66485B5F-8527-4276-A14A-6D85DA8A0AD6}" type="parTrans" cxnId="{8280640C-2682-4253-BDC0-CA7DF7ECE5D1}">
      <dgm:prSet/>
      <dgm:spPr/>
      <dgm:t>
        <a:bodyPr/>
        <a:lstStyle/>
        <a:p>
          <a:endParaRPr lang="ru-RU"/>
        </a:p>
      </dgm:t>
    </dgm:pt>
    <dgm:pt modelId="{EAB57B12-4E48-402B-BE62-BA2215D62723}" type="sibTrans" cxnId="{8280640C-2682-4253-BDC0-CA7DF7ECE5D1}">
      <dgm:prSet/>
      <dgm:spPr/>
      <dgm:t>
        <a:bodyPr/>
        <a:lstStyle/>
        <a:p>
          <a:endParaRPr lang="ru-RU"/>
        </a:p>
      </dgm:t>
    </dgm:pt>
    <dgm:pt modelId="{24336B31-8F82-414D-BA31-C3D6A378432C}">
      <dgm:prSet custT="1"/>
      <dgm:spPr/>
      <dgm:t>
        <a:bodyPr/>
        <a:lstStyle/>
        <a:p>
          <a:r>
            <a:rPr lang="ru-RU" sz="1200" b="1" dirty="0" smtClean="0"/>
            <a:t>Все формы учебного диалога (диспут, дискуссия, обсуждение)</a:t>
          </a:r>
          <a:endParaRPr lang="ru-RU" sz="1200" b="1" dirty="0"/>
        </a:p>
      </dgm:t>
    </dgm:pt>
    <dgm:pt modelId="{31B89164-4EC9-4E3B-96EF-C01869755271}" type="parTrans" cxnId="{EDAE91A2-C6FA-4C7B-AAB2-EF087556036D}">
      <dgm:prSet/>
      <dgm:spPr/>
      <dgm:t>
        <a:bodyPr/>
        <a:lstStyle/>
        <a:p>
          <a:endParaRPr lang="ru-RU"/>
        </a:p>
      </dgm:t>
    </dgm:pt>
    <dgm:pt modelId="{686B8DFE-6757-4AA4-94AE-E42A4FC553A1}" type="sibTrans" cxnId="{EDAE91A2-C6FA-4C7B-AAB2-EF087556036D}">
      <dgm:prSet/>
      <dgm:spPr/>
      <dgm:t>
        <a:bodyPr/>
        <a:lstStyle/>
        <a:p>
          <a:endParaRPr lang="ru-RU"/>
        </a:p>
      </dgm:t>
    </dgm:pt>
    <dgm:pt modelId="{9F285189-4605-4954-B5C9-10382537ADCB}">
      <dgm:prSet custT="1"/>
      <dgm:spPr/>
      <dgm:t>
        <a:bodyPr/>
        <a:lstStyle/>
        <a:p>
          <a:r>
            <a:rPr lang="ru-RU" sz="1200" b="1" dirty="0" smtClean="0"/>
            <a:t>Фронтальный опрос с предварительным обсуждением ответов (работа в паре до опроса)</a:t>
          </a:r>
          <a:endParaRPr lang="ru-RU" sz="1200" b="1" dirty="0"/>
        </a:p>
      </dgm:t>
    </dgm:pt>
    <dgm:pt modelId="{152E8795-34BB-452F-90B7-CB9CFB191F93}" type="parTrans" cxnId="{565F0E2F-249B-4F16-9C1E-52BDFA232A85}">
      <dgm:prSet/>
      <dgm:spPr/>
      <dgm:t>
        <a:bodyPr/>
        <a:lstStyle/>
        <a:p>
          <a:endParaRPr lang="ru-RU"/>
        </a:p>
      </dgm:t>
    </dgm:pt>
    <dgm:pt modelId="{DB9B767E-2931-474E-81AE-71BF8618240D}" type="sibTrans" cxnId="{565F0E2F-249B-4F16-9C1E-52BDFA232A85}">
      <dgm:prSet/>
      <dgm:spPr/>
      <dgm:t>
        <a:bodyPr/>
        <a:lstStyle/>
        <a:p>
          <a:endParaRPr lang="ru-RU"/>
        </a:p>
      </dgm:t>
    </dgm:pt>
    <dgm:pt modelId="{CEB8B5CC-4BCE-40DE-9BB4-B1AC8111EBE8}">
      <dgm:prSet custT="1"/>
      <dgm:spPr/>
      <dgm:t>
        <a:bodyPr/>
        <a:lstStyle/>
        <a:p>
          <a:r>
            <a:rPr lang="ru-RU" sz="1200" b="1" dirty="0" smtClean="0"/>
            <a:t>Работа в парах, в малых группах сменного и постоянного состава</a:t>
          </a:r>
          <a:endParaRPr lang="ru-RU" sz="1200" b="1" dirty="0"/>
        </a:p>
      </dgm:t>
    </dgm:pt>
    <dgm:pt modelId="{15D0201D-1596-4849-9632-B53AAE187B68}" type="parTrans" cxnId="{9AE507B2-13A1-4B3C-88C7-7D165E8713DE}">
      <dgm:prSet/>
      <dgm:spPr/>
      <dgm:t>
        <a:bodyPr/>
        <a:lstStyle/>
        <a:p>
          <a:endParaRPr lang="ru-RU"/>
        </a:p>
      </dgm:t>
    </dgm:pt>
    <dgm:pt modelId="{4B4BDB18-79DB-43E7-8FE0-CE6BE3EFF82F}" type="sibTrans" cxnId="{9AE507B2-13A1-4B3C-88C7-7D165E8713DE}">
      <dgm:prSet/>
      <dgm:spPr/>
      <dgm:t>
        <a:bodyPr/>
        <a:lstStyle/>
        <a:p>
          <a:endParaRPr lang="ru-RU"/>
        </a:p>
      </dgm:t>
    </dgm:pt>
    <dgm:pt modelId="{5F927D13-4812-4E62-BA01-B4490BFCA556}">
      <dgm:prSet custT="1"/>
      <dgm:spPr/>
      <dgm:t>
        <a:bodyPr/>
        <a:lstStyle/>
        <a:p>
          <a:r>
            <a:rPr lang="ru-RU" sz="1200" b="1" dirty="0" err="1" smtClean="0"/>
            <a:t>Компетентностно-ориентированные</a:t>
          </a:r>
          <a:r>
            <a:rPr lang="ru-RU" sz="1200" b="1" dirty="0" smtClean="0"/>
            <a:t> задания</a:t>
          </a:r>
          <a:endParaRPr lang="ru-RU" sz="1200" b="1" dirty="0"/>
        </a:p>
      </dgm:t>
    </dgm:pt>
    <dgm:pt modelId="{F488F490-E0D0-4DE1-8737-AFB4B516295E}" type="parTrans" cxnId="{90D23380-4B3B-49BA-8588-FF083E6CB6A3}">
      <dgm:prSet/>
      <dgm:spPr/>
      <dgm:t>
        <a:bodyPr/>
        <a:lstStyle/>
        <a:p>
          <a:endParaRPr lang="ru-RU"/>
        </a:p>
      </dgm:t>
    </dgm:pt>
    <dgm:pt modelId="{1FD76A4F-D64E-40F1-BB43-0950B9181C1F}" type="sibTrans" cxnId="{90D23380-4B3B-49BA-8588-FF083E6CB6A3}">
      <dgm:prSet/>
      <dgm:spPr/>
      <dgm:t>
        <a:bodyPr/>
        <a:lstStyle/>
        <a:p>
          <a:endParaRPr lang="ru-RU"/>
        </a:p>
      </dgm:t>
    </dgm:pt>
    <dgm:pt modelId="{09440884-B93A-4056-B916-6FB68C6316F9}">
      <dgm:prSet custT="1"/>
      <dgm:spPr/>
      <dgm:t>
        <a:bodyPr/>
        <a:lstStyle/>
        <a:p>
          <a:r>
            <a:rPr lang="ru-RU" sz="1200" b="1" dirty="0" smtClean="0"/>
            <a:t>Урок – поиск знаний по передаче продуктивных способов работы</a:t>
          </a:r>
          <a:endParaRPr lang="ru-RU" sz="1200" b="1" dirty="0"/>
        </a:p>
      </dgm:t>
    </dgm:pt>
    <dgm:pt modelId="{3F2506CC-F646-463D-BCB7-09028A538318}" type="parTrans" cxnId="{41314C4F-EE11-489F-9DEB-561B5C1F516E}">
      <dgm:prSet/>
      <dgm:spPr/>
      <dgm:t>
        <a:bodyPr/>
        <a:lstStyle/>
        <a:p>
          <a:endParaRPr lang="ru-RU"/>
        </a:p>
      </dgm:t>
    </dgm:pt>
    <dgm:pt modelId="{7F72C92C-180F-447A-ABB0-EB8BDDB82FB2}" type="sibTrans" cxnId="{41314C4F-EE11-489F-9DEB-561B5C1F516E}">
      <dgm:prSet/>
      <dgm:spPr/>
      <dgm:t>
        <a:bodyPr/>
        <a:lstStyle/>
        <a:p>
          <a:endParaRPr lang="ru-RU"/>
        </a:p>
      </dgm:t>
    </dgm:pt>
    <dgm:pt modelId="{FDFA550D-5F36-486E-8332-529C99A0B69A}">
      <dgm:prSet custT="1"/>
      <dgm:spPr/>
      <dgm:t>
        <a:bodyPr/>
        <a:lstStyle/>
        <a:p>
          <a:r>
            <a:rPr lang="ru-RU" sz="1200" b="1" dirty="0" smtClean="0"/>
            <a:t>Подготовка докладов, сообщений, плакатов, </a:t>
          </a:r>
          <a:r>
            <a:rPr lang="ru-RU" sz="1200" b="1" dirty="0" err="1" smtClean="0"/>
            <a:t>минипроектов</a:t>
          </a:r>
          <a:r>
            <a:rPr lang="ru-RU" sz="1200" b="1" dirty="0" smtClean="0"/>
            <a:t>, презентаций</a:t>
          </a:r>
          <a:endParaRPr lang="ru-RU" sz="1200" b="1" dirty="0"/>
        </a:p>
      </dgm:t>
    </dgm:pt>
    <dgm:pt modelId="{EEE20415-5E8B-43DB-A168-2B26789F234F}" type="parTrans" cxnId="{FFCB7E43-2803-4454-B3AD-8A80409395EE}">
      <dgm:prSet/>
      <dgm:spPr/>
      <dgm:t>
        <a:bodyPr/>
        <a:lstStyle/>
        <a:p>
          <a:endParaRPr lang="ru-RU"/>
        </a:p>
      </dgm:t>
    </dgm:pt>
    <dgm:pt modelId="{836C20C0-70A2-4D13-971B-269891C6C757}" type="sibTrans" cxnId="{FFCB7E43-2803-4454-B3AD-8A80409395EE}">
      <dgm:prSet/>
      <dgm:spPr/>
      <dgm:t>
        <a:bodyPr/>
        <a:lstStyle/>
        <a:p>
          <a:endParaRPr lang="ru-RU"/>
        </a:p>
      </dgm:t>
    </dgm:pt>
    <dgm:pt modelId="{7BF62F06-EE30-4C78-907B-1E635B4E7330}">
      <dgm:prSet custT="1"/>
      <dgm:spPr/>
      <dgm:t>
        <a:bodyPr/>
        <a:lstStyle/>
        <a:p>
          <a:r>
            <a:rPr lang="ru-RU" sz="1200" b="1" smtClean="0"/>
            <a:t>Рефлексия</a:t>
          </a:r>
          <a:endParaRPr lang="ru-RU" sz="1200" b="1" dirty="0"/>
        </a:p>
      </dgm:t>
    </dgm:pt>
    <dgm:pt modelId="{932C97EB-CCC7-42FF-BDFE-EC6A3FA9F405}" type="parTrans" cxnId="{D4DC1B35-D0B8-4099-AF7F-A4068CB9FB29}">
      <dgm:prSet/>
      <dgm:spPr/>
      <dgm:t>
        <a:bodyPr/>
        <a:lstStyle/>
        <a:p>
          <a:endParaRPr lang="ru-RU"/>
        </a:p>
      </dgm:t>
    </dgm:pt>
    <dgm:pt modelId="{0B8281B3-2749-4836-A3C2-C09C68F3999C}" type="sibTrans" cxnId="{D4DC1B35-D0B8-4099-AF7F-A4068CB9FB29}">
      <dgm:prSet/>
      <dgm:spPr/>
      <dgm:t>
        <a:bodyPr/>
        <a:lstStyle/>
        <a:p>
          <a:endParaRPr lang="ru-RU"/>
        </a:p>
      </dgm:t>
    </dgm:pt>
    <dgm:pt modelId="{BE70A4BA-B72D-4840-A1D0-68B209A7C150}">
      <dgm:prSet phldrT="[Текст]" custT="1"/>
      <dgm:spPr/>
      <dgm:t>
        <a:bodyPr/>
        <a:lstStyle/>
        <a:p>
          <a:r>
            <a:rPr lang="ru-RU" sz="1200" b="1" dirty="0" err="1" smtClean="0"/>
            <a:t>Некомпетентностные</a:t>
          </a:r>
          <a:r>
            <a:rPr lang="ru-RU" sz="1200" b="1" dirty="0" smtClean="0"/>
            <a:t> формы и методы</a:t>
          </a:r>
          <a:endParaRPr lang="ru-RU" sz="1200" b="1" dirty="0"/>
        </a:p>
      </dgm:t>
    </dgm:pt>
    <dgm:pt modelId="{B6B4581C-545D-426F-973E-D7E84B688A4E}" type="parTrans" cxnId="{9A998F6D-179E-427F-897F-0CA48DD70EED}">
      <dgm:prSet/>
      <dgm:spPr/>
      <dgm:t>
        <a:bodyPr/>
        <a:lstStyle/>
        <a:p>
          <a:endParaRPr lang="ru-RU"/>
        </a:p>
      </dgm:t>
    </dgm:pt>
    <dgm:pt modelId="{DC89A0F3-74B8-4066-B3C7-C73D6280AB1E}" type="sibTrans" cxnId="{9A998F6D-179E-427F-897F-0CA48DD70EED}">
      <dgm:prSet/>
      <dgm:spPr/>
      <dgm:t>
        <a:bodyPr/>
        <a:lstStyle/>
        <a:p>
          <a:endParaRPr lang="ru-RU"/>
        </a:p>
      </dgm:t>
    </dgm:pt>
    <dgm:pt modelId="{3437ABC7-B37E-4215-94E9-A805EA65E017}">
      <dgm:prSet phldrT="[Текст]" custT="1"/>
      <dgm:spPr/>
      <dgm:t>
        <a:bodyPr/>
        <a:lstStyle/>
        <a:p>
          <a:r>
            <a:rPr lang="ru-RU" sz="1200" b="1" dirty="0" smtClean="0"/>
            <a:t>Сообщение цели учителем</a:t>
          </a:r>
          <a:endParaRPr lang="ru-RU" sz="1200" b="1" dirty="0"/>
        </a:p>
      </dgm:t>
    </dgm:pt>
    <dgm:pt modelId="{18E04B3A-F5B1-4DF4-A7F5-002037528C98}" type="parTrans" cxnId="{AF9F27D9-C03C-4E42-94A7-B4C794F2DE24}">
      <dgm:prSet/>
      <dgm:spPr/>
      <dgm:t>
        <a:bodyPr/>
        <a:lstStyle/>
        <a:p>
          <a:endParaRPr lang="ru-RU"/>
        </a:p>
      </dgm:t>
    </dgm:pt>
    <dgm:pt modelId="{C62D9F01-772A-4360-A848-B3305D29BEDD}" type="sibTrans" cxnId="{AF9F27D9-C03C-4E42-94A7-B4C794F2DE24}">
      <dgm:prSet/>
      <dgm:spPr/>
      <dgm:t>
        <a:bodyPr/>
        <a:lstStyle/>
        <a:p>
          <a:endParaRPr lang="ru-RU"/>
        </a:p>
      </dgm:t>
    </dgm:pt>
    <dgm:pt modelId="{742373AE-1EC8-4F73-922C-11019026960E}">
      <dgm:prSet phldrT="[Текст]" custT="1"/>
      <dgm:spPr/>
      <dgm:t>
        <a:bodyPr/>
        <a:lstStyle/>
        <a:p>
          <a:r>
            <a:rPr lang="ru-RU" sz="1200" b="1" dirty="0" smtClean="0"/>
            <a:t>Монолог учителя</a:t>
          </a:r>
          <a:endParaRPr lang="ru-RU" sz="1200" b="1" dirty="0"/>
        </a:p>
      </dgm:t>
    </dgm:pt>
    <dgm:pt modelId="{00B6FCF7-7283-4DE2-ADFD-E33CEC49D54D}" type="parTrans" cxnId="{3241FE70-93E0-4A0E-8369-AA21C5CB7F01}">
      <dgm:prSet/>
      <dgm:spPr/>
      <dgm:t>
        <a:bodyPr/>
        <a:lstStyle/>
        <a:p>
          <a:endParaRPr lang="ru-RU"/>
        </a:p>
      </dgm:t>
    </dgm:pt>
    <dgm:pt modelId="{AFB02A89-991C-4B28-BCD7-5418D0B13BBF}" type="sibTrans" cxnId="{3241FE70-93E0-4A0E-8369-AA21C5CB7F01}">
      <dgm:prSet/>
      <dgm:spPr/>
      <dgm:t>
        <a:bodyPr/>
        <a:lstStyle/>
        <a:p>
          <a:endParaRPr lang="ru-RU"/>
        </a:p>
      </dgm:t>
    </dgm:pt>
    <dgm:pt modelId="{3E9B7DF2-6CCC-4BBA-9B0C-8A37AF9480A8}">
      <dgm:prSet phldrT="[Текст]" custT="1"/>
      <dgm:spPr/>
      <dgm:t>
        <a:bodyPr/>
        <a:lstStyle/>
        <a:p>
          <a:r>
            <a:rPr lang="ru-RU" sz="1200" b="1" dirty="0" smtClean="0"/>
            <a:t>Фронтальный индивидуальный опрос</a:t>
          </a:r>
          <a:endParaRPr lang="ru-RU" sz="1200" b="1" dirty="0"/>
        </a:p>
      </dgm:t>
    </dgm:pt>
    <dgm:pt modelId="{420422C4-4811-49B7-B6FA-2E7707BDBBC3}" type="parTrans" cxnId="{352A1E56-A190-4328-B5DA-36AAF229B0A2}">
      <dgm:prSet/>
      <dgm:spPr/>
      <dgm:t>
        <a:bodyPr/>
        <a:lstStyle/>
        <a:p>
          <a:endParaRPr lang="ru-RU"/>
        </a:p>
      </dgm:t>
    </dgm:pt>
    <dgm:pt modelId="{3566350A-9528-432D-86DE-582EC11A77F0}" type="sibTrans" cxnId="{352A1E56-A190-4328-B5DA-36AAF229B0A2}">
      <dgm:prSet/>
      <dgm:spPr/>
      <dgm:t>
        <a:bodyPr/>
        <a:lstStyle/>
        <a:p>
          <a:endParaRPr lang="ru-RU"/>
        </a:p>
      </dgm:t>
    </dgm:pt>
    <dgm:pt modelId="{4D1D56E7-FD7B-44D9-82DC-639833931D37}">
      <dgm:prSet phldrT="[Текст]" custT="1"/>
      <dgm:spPr/>
      <dgm:t>
        <a:bodyPr/>
        <a:lstStyle/>
        <a:p>
          <a:r>
            <a:rPr lang="ru-RU" sz="1200" b="1" dirty="0" smtClean="0"/>
            <a:t>Самостоятельная индивидуальная работа</a:t>
          </a:r>
          <a:endParaRPr lang="ru-RU" sz="1200" b="1" dirty="0"/>
        </a:p>
      </dgm:t>
    </dgm:pt>
    <dgm:pt modelId="{E1A3064C-2BEF-4794-95A4-BE3C596A2E3A}" type="parTrans" cxnId="{B309E097-6F3C-4C9A-A81C-BAFF2E268EFB}">
      <dgm:prSet/>
      <dgm:spPr/>
      <dgm:t>
        <a:bodyPr/>
        <a:lstStyle/>
        <a:p>
          <a:endParaRPr lang="ru-RU"/>
        </a:p>
      </dgm:t>
    </dgm:pt>
    <dgm:pt modelId="{D6EA7EA1-9646-448C-A243-AE62C2AD1C43}" type="sibTrans" cxnId="{B309E097-6F3C-4C9A-A81C-BAFF2E268EFB}">
      <dgm:prSet/>
      <dgm:spPr/>
      <dgm:t>
        <a:bodyPr/>
        <a:lstStyle/>
        <a:p>
          <a:endParaRPr lang="ru-RU"/>
        </a:p>
      </dgm:t>
    </dgm:pt>
    <dgm:pt modelId="{559ABC7D-0549-42E7-B97B-3FC700768475}">
      <dgm:prSet phldrT="[Текст]" custT="1"/>
      <dgm:spPr/>
      <dgm:t>
        <a:bodyPr/>
        <a:lstStyle/>
        <a:p>
          <a:r>
            <a:rPr lang="ru-RU" sz="1200" b="1" dirty="0" smtClean="0"/>
            <a:t>Задания репродуктивного уровня</a:t>
          </a:r>
          <a:endParaRPr lang="ru-RU" sz="1200" b="1" dirty="0"/>
        </a:p>
      </dgm:t>
    </dgm:pt>
    <dgm:pt modelId="{3D744F7C-03FE-4394-BFFC-E2CA92FA6074}" type="parTrans" cxnId="{75F92962-5B76-4190-867E-A86C1D611AD5}">
      <dgm:prSet/>
      <dgm:spPr/>
      <dgm:t>
        <a:bodyPr/>
        <a:lstStyle/>
        <a:p>
          <a:endParaRPr lang="ru-RU"/>
        </a:p>
      </dgm:t>
    </dgm:pt>
    <dgm:pt modelId="{3F708F4F-71CB-4F79-8AC9-FAE5D04D61DB}" type="sibTrans" cxnId="{75F92962-5B76-4190-867E-A86C1D611AD5}">
      <dgm:prSet/>
      <dgm:spPr/>
      <dgm:t>
        <a:bodyPr/>
        <a:lstStyle/>
        <a:p>
          <a:endParaRPr lang="ru-RU"/>
        </a:p>
      </dgm:t>
    </dgm:pt>
    <dgm:pt modelId="{400BB786-8FF8-4C51-BC2A-773DDCAAA46D}">
      <dgm:prSet phldrT="[Текст]" custT="1"/>
      <dgm:spPr/>
      <dgm:t>
        <a:bodyPr/>
        <a:lstStyle/>
        <a:p>
          <a:r>
            <a:rPr lang="ru-RU" sz="1200" b="1" dirty="0" smtClean="0"/>
            <a:t>Урок передачи знаний</a:t>
          </a:r>
          <a:endParaRPr lang="ru-RU" sz="1200" b="1" dirty="0"/>
        </a:p>
      </dgm:t>
    </dgm:pt>
    <dgm:pt modelId="{3C372C1F-A334-45E1-AF22-339E5D2054DC}" type="parTrans" cxnId="{B70B7261-255D-45B0-823C-A99FA18059F3}">
      <dgm:prSet/>
      <dgm:spPr/>
      <dgm:t>
        <a:bodyPr/>
        <a:lstStyle/>
        <a:p>
          <a:endParaRPr lang="ru-RU"/>
        </a:p>
      </dgm:t>
    </dgm:pt>
    <dgm:pt modelId="{981A9EDD-3F0D-4E84-AB6D-E1A46E799FD1}" type="sibTrans" cxnId="{B70B7261-255D-45B0-823C-A99FA18059F3}">
      <dgm:prSet/>
      <dgm:spPr/>
      <dgm:t>
        <a:bodyPr/>
        <a:lstStyle/>
        <a:p>
          <a:endParaRPr lang="ru-RU"/>
        </a:p>
      </dgm:t>
    </dgm:pt>
    <dgm:pt modelId="{09B09A17-B6EA-4D46-8EDC-FF9B8D7FE32D}">
      <dgm:prSet phldrT="[Текст]" custT="1"/>
      <dgm:spPr/>
      <dgm:t>
        <a:bodyPr/>
        <a:lstStyle/>
        <a:p>
          <a:r>
            <a:rPr lang="ru-RU" sz="1200" b="1" dirty="0" smtClean="0"/>
            <a:t>Проверочная, контрольная работа в традиционной форме</a:t>
          </a:r>
          <a:endParaRPr lang="ru-RU" sz="1200" b="1" dirty="0"/>
        </a:p>
      </dgm:t>
    </dgm:pt>
    <dgm:pt modelId="{057F43E6-184F-48B1-93F6-927198DD08D6}" type="parTrans" cxnId="{4D327B1F-3581-4945-9DEE-BE264289C7D7}">
      <dgm:prSet/>
      <dgm:spPr/>
      <dgm:t>
        <a:bodyPr/>
        <a:lstStyle/>
        <a:p>
          <a:endParaRPr lang="ru-RU"/>
        </a:p>
      </dgm:t>
    </dgm:pt>
    <dgm:pt modelId="{94545857-B72F-45A2-BBC9-0FE1642B003A}" type="sibTrans" cxnId="{4D327B1F-3581-4945-9DEE-BE264289C7D7}">
      <dgm:prSet/>
      <dgm:spPr/>
      <dgm:t>
        <a:bodyPr/>
        <a:lstStyle/>
        <a:p>
          <a:endParaRPr lang="ru-RU"/>
        </a:p>
      </dgm:t>
    </dgm:pt>
    <dgm:pt modelId="{CADD7A89-1A65-4DF7-BCDF-47CBE803DAA1}">
      <dgm:prSet phldrT="[Текст]" custT="1"/>
      <dgm:spPr/>
      <dgm:t>
        <a:bodyPr/>
        <a:lstStyle/>
        <a:p>
          <a:r>
            <a:rPr lang="ru-RU" sz="1200" b="1" dirty="0" smtClean="0"/>
            <a:t>Подведения итога работы учителем</a:t>
          </a:r>
          <a:endParaRPr lang="ru-RU" sz="1200" b="1" dirty="0"/>
        </a:p>
      </dgm:t>
    </dgm:pt>
    <dgm:pt modelId="{EE85F4C8-FA05-4CAE-BCEE-18CE06A4C693}" type="parTrans" cxnId="{01347F98-BF55-4340-9859-A12679F26E3F}">
      <dgm:prSet/>
      <dgm:spPr/>
      <dgm:t>
        <a:bodyPr/>
        <a:lstStyle/>
        <a:p>
          <a:endParaRPr lang="ru-RU"/>
        </a:p>
      </dgm:t>
    </dgm:pt>
    <dgm:pt modelId="{65AFD3E3-F2F8-4D35-979C-15D34EF64927}" type="sibTrans" cxnId="{01347F98-BF55-4340-9859-A12679F26E3F}">
      <dgm:prSet/>
      <dgm:spPr/>
      <dgm:t>
        <a:bodyPr/>
        <a:lstStyle/>
        <a:p>
          <a:endParaRPr lang="ru-RU"/>
        </a:p>
      </dgm:t>
    </dgm:pt>
    <dgm:pt modelId="{A6AA8A07-3362-4627-BE32-99685957F26C}" type="pres">
      <dgm:prSet presAssocID="{A0279B1F-621E-4C6B-89BB-335B14569F39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F9C1D9-2C63-4A33-A93E-A7CE791D2423}" type="pres">
      <dgm:prSet presAssocID="{71477E52-EF73-4D3B-840C-9001034A2CB5}" presName="compNode" presStyleCnt="0"/>
      <dgm:spPr/>
    </dgm:pt>
    <dgm:pt modelId="{9F7906CD-A4E5-47A8-945B-5B4E77FD669F}" type="pres">
      <dgm:prSet presAssocID="{71477E52-EF73-4D3B-840C-9001034A2CB5}" presName="aNode" presStyleLbl="bgShp" presStyleIdx="0" presStyleCnt="2"/>
      <dgm:spPr/>
      <dgm:t>
        <a:bodyPr/>
        <a:lstStyle/>
        <a:p>
          <a:endParaRPr lang="ru-RU"/>
        </a:p>
      </dgm:t>
    </dgm:pt>
    <dgm:pt modelId="{1995C10D-5F47-4085-AEF3-692A564CC5BC}" type="pres">
      <dgm:prSet presAssocID="{71477E52-EF73-4D3B-840C-9001034A2CB5}" presName="textNode" presStyleLbl="bgShp" presStyleIdx="0" presStyleCnt="2"/>
      <dgm:spPr/>
      <dgm:t>
        <a:bodyPr/>
        <a:lstStyle/>
        <a:p>
          <a:endParaRPr lang="ru-RU"/>
        </a:p>
      </dgm:t>
    </dgm:pt>
    <dgm:pt modelId="{BEE3E5EF-BCB7-43F7-8F9E-71D41C39A4E0}" type="pres">
      <dgm:prSet presAssocID="{71477E52-EF73-4D3B-840C-9001034A2CB5}" presName="compChildNode" presStyleCnt="0"/>
      <dgm:spPr/>
    </dgm:pt>
    <dgm:pt modelId="{05193C1A-C8AB-412B-8806-71BA3FC0ACB2}" type="pres">
      <dgm:prSet presAssocID="{71477E52-EF73-4D3B-840C-9001034A2CB5}" presName="theInnerList" presStyleCnt="0"/>
      <dgm:spPr/>
    </dgm:pt>
    <dgm:pt modelId="{04D4BFC4-A854-4B74-9D3D-3C8DECD176D2}" type="pres">
      <dgm:prSet presAssocID="{30482E71-3D43-415A-97BD-080DCD2A1FC1}" presName="childNode" presStyleLbl="node1" presStyleIdx="0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5AC547-C33D-49ED-BDAB-1115A26A0136}" type="pres">
      <dgm:prSet presAssocID="{30482E71-3D43-415A-97BD-080DCD2A1FC1}" presName="aSpace2" presStyleCnt="0"/>
      <dgm:spPr/>
    </dgm:pt>
    <dgm:pt modelId="{B90D9AAC-0B0D-4C60-9172-7D3232FCC097}" type="pres">
      <dgm:prSet presAssocID="{9E22C04E-9257-4BA7-9CA1-14C50A49D807}" presName="childNode" presStyleLbl="node1" presStyleIdx="1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D6D18D-64BA-4F12-BC87-A08B96BC52EF}" type="pres">
      <dgm:prSet presAssocID="{9E22C04E-9257-4BA7-9CA1-14C50A49D807}" presName="aSpace2" presStyleCnt="0"/>
      <dgm:spPr/>
    </dgm:pt>
    <dgm:pt modelId="{2B9037F9-A92C-4313-A13F-F992A9848594}" type="pres">
      <dgm:prSet presAssocID="{24336B31-8F82-414D-BA31-C3D6A378432C}" presName="childNode" presStyleLbl="node1" presStyleIdx="2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C5A453-B751-4BFC-A798-BCD55FF585CA}" type="pres">
      <dgm:prSet presAssocID="{24336B31-8F82-414D-BA31-C3D6A378432C}" presName="aSpace2" presStyleCnt="0"/>
      <dgm:spPr/>
    </dgm:pt>
    <dgm:pt modelId="{390EB981-9A41-4F90-B3C1-82B104433DA3}" type="pres">
      <dgm:prSet presAssocID="{9F285189-4605-4954-B5C9-10382537ADCB}" presName="childNode" presStyleLbl="node1" presStyleIdx="3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08851E-32DB-4813-B7F4-27ED6404DDD8}" type="pres">
      <dgm:prSet presAssocID="{9F285189-4605-4954-B5C9-10382537ADCB}" presName="aSpace2" presStyleCnt="0"/>
      <dgm:spPr/>
    </dgm:pt>
    <dgm:pt modelId="{D45A646D-54EE-44C8-82CD-3DAF173AEF83}" type="pres">
      <dgm:prSet presAssocID="{CEB8B5CC-4BCE-40DE-9BB4-B1AC8111EBE8}" presName="childNode" presStyleLbl="node1" presStyleIdx="4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BB363-2D90-479D-BF28-C71CD20EE55A}" type="pres">
      <dgm:prSet presAssocID="{CEB8B5CC-4BCE-40DE-9BB4-B1AC8111EBE8}" presName="aSpace2" presStyleCnt="0"/>
      <dgm:spPr/>
    </dgm:pt>
    <dgm:pt modelId="{278FB18B-FBD9-4553-8FE3-05400590D796}" type="pres">
      <dgm:prSet presAssocID="{5F927D13-4812-4E62-BA01-B4490BFCA556}" presName="childNode" presStyleLbl="node1" presStyleIdx="5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CA1F3-88FE-4780-B414-808A4E32308C}" type="pres">
      <dgm:prSet presAssocID="{5F927D13-4812-4E62-BA01-B4490BFCA556}" presName="aSpace2" presStyleCnt="0"/>
      <dgm:spPr/>
    </dgm:pt>
    <dgm:pt modelId="{F6B4D8CF-19CB-4ED9-8951-10089A88911F}" type="pres">
      <dgm:prSet presAssocID="{09440884-B93A-4056-B916-6FB68C6316F9}" presName="childNode" presStyleLbl="node1" presStyleIdx="6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FB59D8-9AA5-489E-80A4-34ACA04C415D}" type="pres">
      <dgm:prSet presAssocID="{09440884-B93A-4056-B916-6FB68C6316F9}" presName="aSpace2" presStyleCnt="0"/>
      <dgm:spPr/>
    </dgm:pt>
    <dgm:pt modelId="{6D856C5E-5793-4626-A478-91AFF1FF9528}" type="pres">
      <dgm:prSet presAssocID="{FDFA550D-5F36-486E-8332-529C99A0B69A}" presName="childNode" presStyleLbl="node1" presStyleIdx="7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F7A878-C676-4DE9-8186-74BB92F8B96E}" type="pres">
      <dgm:prSet presAssocID="{FDFA550D-5F36-486E-8332-529C99A0B69A}" presName="aSpace2" presStyleCnt="0"/>
      <dgm:spPr/>
    </dgm:pt>
    <dgm:pt modelId="{8FBF037C-DB73-4EA7-BD28-A5ACA19310B9}" type="pres">
      <dgm:prSet presAssocID="{7BF62F06-EE30-4C78-907B-1E635B4E7330}" presName="childNode" presStyleLbl="node1" presStyleIdx="8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2912B0-8037-43AA-B783-5F95278ACD4E}" type="pres">
      <dgm:prSet presAssocID="{71477E52-EF73-4D3B-840C-9001034A2CB5}" presName="aSpace" presStyleCnt="0"/>
      <dgm:spPr/>
    </dgm:pt>
    <dgm:pt modelId="{456134CE-CC19-4C60-8026-A9A7BB302F97}" type="pres">
      <dgm:prSet presAssocID="{D00E49A1-A99C-42A6-8B1C-DC872A18B90F}" presName="compNode" presStyleCnt="0"/>
      <dgm:spPr/>
    </dgm:pt>
    <dgm:pt modelId="{C579EC30-1386-4797-ADE8-2BA2D4AAABF9}" type="pres">
      <dgm:prSet presAssocID="{D00E49A1-A99C-42A6-8B1C-DC872A18B90F}" presName="aNode" presStyleLbl="bgShp" presStyleIdx="1" presStyleCnt="2"/>
      <dgm:spPr/>
      <dgm:t>
        <a:bodyPr/>
        <a:lstStyle/>
        <a:p>
          <a:endParaRPr lang="ru-RU"/>
        </a:p>
      </dgm:t>
    </dgm:pt>
    <dgm:pt modelId="{FC202273-93F0-42F6-8AFB-41461AF65459}" type="pres">
      <dgm:prSet presAssocID="{D00E49A1-A99C-42A6-8B1C-DC872A18B90F}" presName="textNode" presStyleLbl="bgShp" presStyleIdx="1" presStyleCnt="2"/>
      <dgm:spPr/>
      <dgm:t>
        <a:bodyPr/>
        <a:lstStyle/>
        <a:p>
          <a:endParaRPr lang="ru-RU"/>
        </a:p>
      </dgm:t>
    </dgm:pt>
    <dgm:pt modelId="{D37A1DAA-5B40-4437-B6B5-CA96761DD24F}" type="pres">
      <dgm:prSet presAssocID="{D00E49A1-A99C-42A6-8B1C-DC872A18B90F}" presName="compChildNode" presStyleCnt="0"/>
      <dgm:spPr/>
    </dgm:pt>
    <dgm:pt modelId="{8A8EC98E-E4D4-4F79-8D13-074D486E85B8}" type="pres">
      <dgm:prSet presAssocID="{D00E49A1-A99C-42A6-8B1C-DC872A18B90F}" presName="theInnerList" presStyleCnt="0"/>
      <dgm:spPr/>
    </dgm:pt>
    <dgm:pt modelId="{3F73ED74-92BC-4335-A824-12C652EC63B4}" type="pres">
      <dgm:prSet presAssocID="{BE70A4BA-B72D-4840-A1D0-68B209A7C150}" presName="childNode" presStyleLbl="node1" presStyleIdx="9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577BF2-8DD4-47E0-86B4-D815017021E0}" type="pres">
      <dgm:prSet presAssocID="{BE70A4BA-B72D-4840-A1D0-68B209A7C150}" presName="aSpace2" presStyleCnt="0"/>
      <dgm:spPr/>
    </dgm:pt>
    <dgm:pt modelId="{5F777496-5A15-4FD6-BB72-A656068B9F51}" type="pres">
      <dgm:prSet presAssocID="{3437ABC7-B37E-4215-94E9-A805EA65E017}" presName="childNode" presStyleLbl="node1" presStyleIdx="10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1E39F-986D-4B23-9E2A-E95AA04E3667}" type="pres">
      <dgm:prSet presAssocID="{3437ABC7-B37E-4215-94E9-A805EA65E017}" presName="aSpace2" presStyleCnt="0"/>
      <dgm:spPr/>
    </dgm:pt>
    <dgm:pt modelId="{C9D3303F-2B9C-4AC9-81D6-DA304689B386}" type="pres">
      <dgm:prSet presAssocID="{742373AE-1EC8-4F73-922C-11019026960E}" presName="childNode" presStyleLbl="node1" presStyleIdx="11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237A85-0A0D-43BC-9C2A-D1F7246494E4}" type="pres">
      <dgm:prSet presAssocID="{742373AE-1EC8-4F73-922C-11019026960E}" presName="aSpace2" presStyleCnt="0"/>
      <dgm:spPr/>
    </dgm:pt>
    <dgm:pt modelId="{10E81E5F-2826-431C-92CC-FE6F3CCF0115}" type="pres">
      <dgm:prSet presAssocID="{3E9B7DF2-6CCC-4BBA-9B0C-8A37AF9480A8}" presName="childNode" presStyleLbl="node1" presStyleIdx="12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876399-02DF-4C09-8525-C9FF42D9B692}" type="pres">
      <dgm:prSet presAssocID="{3E9B7DF2-6CCC-4BBA-9B0C-8A37AF9480A8}" presName="aSpace2" presStyleCnt="0"/>
      <dgm:spPr/>
    </dgm:pt>
    <dgm:pt modelId="{29334397-D0D9-44D7-BCA8-57C1BDFA4684}" type="pres">
      <dgm:prSet presAssocID="{4D1D56E7-FD7B-44D9-82DC-639833931D37}" presName="childNode" presStyleLbl="node1" presStyleIdx="13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AEF9DA-F486-4CD9-ADBD-0EA806D05D69}" type="pres">
      <dgm:prSet presAssocID="{4D1D56E7-FD7B-44D9-82DC-639833931D37}" presName="aSpace2" presStyleCnt="0"/>
      <dgm:spPr/>
    </dgm:pt>
    <dgm:pt modelId="{7A8C1C2D-7C3A-4814-A00E-15684C5B05E4}" type="pres">
      <dgm:prSet presAssocID="{559ABC7D-0549-42E7-B97B-3FC700768475}" presName="childNode" presStyleLbl="node1" presStyleIdx="14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97C22B-A982-4D7B-A6B4-FFC6A1E7021E}" type="pres">
      <dgm:prSet presAssocID="{559ABC7D-0549-42E7-B97B-3FC700768475}" presName="aSpace2" presStyleCnt="0"/>
      <dgm:spPr/>
    </dgm:pt>
    <dgm:pt modelId="{68FDED3E-C066-49F3-B359-A29B25916457}" type="pres">
      <dgm:prSet presAssocID="{400BB786-8FF8-4C51-BC2A-773DDCAAA46D}" presName="childNode" presStyleLbl="node1" presStyleIdx="15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DB21F0-BAB1-48E9-A8FA-53D926B2E6D7}" type="pres">
      <dgm:prSet presAssocID="{400BB786-8FF8-4C51-BC2A-773DDCAAA46D}" presName="aSpace2" presStyleCnt="0"/>
      <dgm:spPr/>
    </dgm:pt>
    <dgm:pt modelId="{156DF45C-86DF-4C26-B41B-653CE31BDE40}" type="pres">
      <dgm:prSet presAssocID="{09B09A17-B6EA-4D46-8EDC-FF9B8D7FE32D}" presName="childNode" presStyleLbl="node1" presStyleIdx="16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60471D-26A5-4A21-8AAB-FC5616EB16E1}" type="pres">
      <dgm:prSet presAssocID="{09B09A17-B6EA-4D46-8EDC-FF9B8D7FE32D}" presName="aSpace2" presStyleCnt="0"/>
      <dgm:spPr/>
    </dgm:pt>
    <dgm:pt modelId="{DDB4313B-24D8-4059-94C2-583CBD5F549C}" type="pres">
      <dgm:prSet presAssocID="{CADD7A89-1A65-4DF7-BCDF-47CBE803DAA1}" presName="childNode" presStyleLbl="node1" presStyleIdx="17" presStyleCnt="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5F0E2F-249B-4F16-9C1E-52BDFA232A85}" srcId="{71477E52-EF73-4D3B-840C-9001034A2CB5}" destId="{9F285189-4605-4954-B5C9-10382537ADCB}" srcOrd="3" destOrd="0" parTransId="{152E8795-34BB-452F-90B7-CB9CFB191F93}" sibTransId="{DB9B767E-2931-474E-81AE-71BF8618240D}"/>
    <dgm:cxn modelId="{FFCB7E43-2803-4454-B3AD-8A80409395EE}" srcId="{71477E52-EF73-4D3B-840C-9001034A2CB5}" destId="{FDFA550D-5F36-486E-8332-529C99A0B69A}" srcOrd="7" destOrd="0" parTransId="{EEE20415-5E8B-43DB-A168-2B26789F234F}" sibTransId="{836C20C0-70A2-4D13-971B-269891C6C757}"/>
    <dgm:cxn modelId="{2BC2519C-EDA1-41B1-9536-6515DE976F6E}" type="presOf" srcId="{A0279B1F-621E-4C6B-89BB-335B14569F39}" destId="{A6AA8A07-3362-4627-BE32-99685957F26C}" srcOrd="0" destOrd="0" presId="urn:microsoft.com/office/officeart/2005/8/layout/lProcess2"/>
    <dgm:cxn modelId="{92E41595-10A6-431E-96BC-D4246A329220}" srcId="{71477E52-EF73-4D3B-840C-9001034A2CB5}" destId="{30482E71-3D43-415A-97BD-080DCD2A1FC1}" srcOrd="0" destOrd="0" parTransId="{8F6628FC-6986-4088-9DEB-B089A8812EDE}" sibTransId="{5538915B-0246-4FED-BA3E-6189175396D7}"/>
    <dgm:cxn modelId="{DA486ACD-1C54-439E-ACCA-558D8E07EDD5}" type="presOf" srcId="{D00E49A1-A99C-42A6-8B1C-DC872A18B90F}" destId="{FC202273-93F0-42F6-8AFB-41461AF65459}" srcOrd="1" destOrd="0" presId="urn:microsoft.com/office/officeart/2005/8/layout/lProcess2"/>
    <dgm:cxn modelId="{4D2DE2A5-E8C9-4313-8049-6A71D1125125}" type="presOf" srcId="{71477E52-EF73-4D3B-840C-9001034A2CB5}" destId="{1995C10D-5F47-4085-AEF3-692A564CC5BC}" srcOrd="1" destOrd="0" presId="urn:microsoft.com/office/officeart/2005/8/layout/lProcess2"/>
    <dgm:cxn modelId="{9C161741-8EA0-4299-8E75-9DF1DBF0F7CB}" type="presOf" srcId="{3437ABC7-B37E-4215-94E9-A805EA65E017}" destId="{5F777496-5A15-4FD6-BB72-A656068B9F51}" srcOrd="0" destOrd="0" presId="urn:microsoft.com/office/officeart/2005/8/layout/lProcess2"/>
    <dgm:cxn modelId="{4D327B1F-3581-4945-9DEE-BE264289C7D7}" srcId="{D00E49A1-A99C-42A6-8B1C-DC872A18B90F}" destId="{09B09A17-B6EA-4D46-8EDC-FF9B8D7FE32D}" srcOrd="7" destOrd="0" parTransId="{057F43E6-184F-48B1-93F6-927198DD08D6}" sibTransId="{94545857-B72F-45A2-BBC9-0FE1642B003A}"/>
    <dgm:cxn modelId="{352A1E56-A190-4328-B5DA-36AAF229B0A2}" srcId="{D00E49A1-A99C-42A6-8B1C-DC872A18B90F}" destId="{3E9B7DF2-6CCC-4BBA-9B0C-8A37AF9480A8}" srcOrd="3" destOrd="0" parTransId="{420422C4-4811-49B7-B6FA-2E7707BDBBC3}" sibTransId="{3566350A-9528-432D-86DE-582EC11A77F0}"/>
    <dgm:cxn modelId="{83F74230-5D36-4368-95FF-903619E23B01}" type="presOf" srcId="{CADD7A89-1A65-4DF7-BCDF-47CBE803DAA1}" destId="{DDB4313B-24D8-4059-94C2-583CBD5F549C}" srcOrd="0" destOrd="0" presId="urn:microsoft.com/office/officeart/2005/8/layout/lProcess2"/>
    <dgm:cxn modelId="{9A998F6D-179E-427F-897F-0CA48DD70EED}" srcId="{D00E49A1-A99C-42A6-8B1C-DC872A18B90F}" destId="{BE70A4BA-B72D-4840-A1D0-68B209A7C150}" srcOrd="0" destOrd="0" parTransId="{B6B4581C-545D-426F-973E-D7E84B688A4E}" sibTransId="{DC89A0F3-74B8-4066-B3C7-C73D6280AB1E}"/>
    <dgm:cxn modelId="{100D9FD7-0482-4478-8D7C-1C85427F36D7}" type="presOf" srcId="{400BB786-8FF8-4C51-BC2A-773DDCAAA46D}" destId="{68FDED3E-C066-49F3-B359-A29B25916457}" srcOrd="0" destOrd="0" presId="urn:microsoft.com/office/officeart/2005/8/layout/lProcess2"/>
    <dgm:cxn modelId="{7B9154E7-FE58-4927-BD82-1FBC3B5B6B1B}" type="presOf" srcId="{742373AE-1EC8-4F73-922C-11019026960E}" destId="{C9D3303F-2B9C-4AC9-81D6-DA304689B386}" srcOrd="0" destOrd="0" presId="urn:microsoft.com/office/officeart/2005/8/layout/lProcess2"/>
    <dgm:cxn modelId="{080E3C40-B4A8-4445-993F-2F13A5372267}" type="presOf" srcId="{FDFA550D-5F36-486E-8332-529C99A0B69A}" destId="{6D856C5E-5793-4626-A478-91AFF1FF9528}" srcOrd="0" destOrd="0" presId="urn:microsoft.com/office/officeart/2005/8/layout/lProcess2"/>
    <dgm:cxn modelId="{85CC2038-2E4C-4ACF-ACBD-6DDC6FA461F1}" type="presOf" srcId="{CEB8B5CC-4BCE-40DE-9BB4-B1AC8111EBE8}" destId="{D45A646D-54EE-44C8-82CD-3DAF173AEF83}" srcOrd="0" destOrd="0" presId="urn:microsoft.com/office/officeart/2005/8/layout/lProcess2"/>
    <dgm:cxn modelId="{51ED78AA-1F36-4E72-B419-C9A3873BF679}" type="presOf" srcId="{9E22C04E-9257-4BA7-9CA1-14C50A49D807}" destId="{B90D9AAC-0B0D-4C60-9172-7D3232FCC097}" srcOrd="0" destOrd="0" presId="urn:microsoft.com/office/officeart/2005/8/layout/lProcess2"/>
    <dgm:cxn modelId="{1421AF3C-9ECA-4E3E-91EE-82429409F2D4}" type="presOf" srcId="{09440884-B93A-4056-B916-6FB68C6316F9}" destId="{F6B4D8CF-19CB-4ED9-8951-10089A88911F}" srcOrd="0" destOrd="0" presId="urn:microsoft.com/office/officeart/2005/8/layout/lProcess2"/>
    <dgm:cxn modelId="{90D23380-4B3B-49BA-8588-FF083E6CB6A3}" srcId="{71477E52-EF73-4D3B-840C-9001034A2CB5}" destId="{5F927D13-4812-4E62-BA01-B4490BFCA556}" srcOrd="5" destOrd="0" parTransId="{F488F490-E0D0-4DE1-8737-AFB4B516295E}" sibTransId="{1FD76A4F-D64E-40F1-BB43-0950B9181C1F}"/>
    <dgm:cxn modelId="{4C555234-93CD-46DA-B4CC-A834CDBDC777}" type="presOf" srcId="{559ABC7D-0549-42E7-B97B-3FC700768475}" destId="{7A8C1C2D-7C3A-4814-A00E-15684C5B05E4}" srcOrd="0" destOrd="0" presId="urn:microsoft.com/office/officeart/2005/8/layout/lProcess2"/>
    <dgm:cxn modelId="{8280640C-2682-4253-BDC0-CA7DF7ECE5D1}" srcId="{71477E52-EF73-4D3B-840C-9001034A2CB5}" destId="{9E22C04E-9257-4BA7-9CA1-14C50A49D807}" srcOrd="1" destOrd="0" parTransId="{66485B5F-8527-4276-A14A-6D85DA8A0AD6}" sibTransId="{EAB57B12-4E48-402B-BE62-BA2215D62723}"/>
    <dgm:cxn modelId="{0A3CB4BF-38A9-4F46-B0E5-E9844FF556F2}" srcId="{A0279B1F-621E-4C6B-89BB-335B14569F39}" destId="{D00E49A1-A99C-42A6-8B1C-DC872A18B90F}" srcOrd="1" destOrd="0" parTransId="{49B937A1-4A8A-4211-B3D2-720AEE0E18A6}" sibTransId="{9ECEA45A-82C8-40C4-A264-7C60B5924514}"/>
    <dgm:cxn modelId="{41314C4F-EE11-489F-9DEB-561B5C1F516E}" srcId="{71477E52-EF73-4D3B-840C-9001034A2CB5}" destId="{09440884-B93A-4056-B916-6FB68C6316F9}" srcOrd="6" destOrd="0" parTransId="{3F2506CC-F646-463D-BCB7-09028A538318}" sibTransId="{7F72C92C-180F-447A-ABB0-EB8BDDB82FB2}"/>
    <dgm:cxn modelId="{9AE507B2-13A1-4B3C-88C7-7D165E8713DE}" srcId="{71477E52-EF73-4D3B-840C-9001034A2CB5}" destId="{CEB8B5CC-4BCE-40DE-9BB4-B1AC8111EBE8}" srcOrd="4" destOrd="0" parTransId="{15D0201D-1596-4849-9632-B53AAE187B68}" sibTransId="{4B4BDB18-79DB-43E7-8FE0-CE6BE3EFF82F}"/>
    <dgm:cxn modelId="{9F812F37-FA66-49A1-BF34-C65CD6EDF23C}" type="presOf" srcId="{71477E52-EF73-4D3B-840C-9001034A2CB5}" destId="{9F7906CD-A4E5-47A8-945B-5B4E77FD669F}" srcOrd="0" destOrd="0" presId="urn:microsoft.com/office/officeart/2005/8/layout/lProcess2"/>
    <dgm:cxn modelId="{627D2FB5-A4FC-4354-BD04-0C1299E4E3C2}" type="presOf" srcId="{9F285189-4605-4954-B5C9-10382537ADCB}" destId="{390EB981-9A41-4F90-B3C1-82B104433DA3}" srcOrd="0" destOrd="0" presId="urn:microsoft.com/office/officeart/2005/8/layout/lProcess2"/>
    <dgm:cxn modelId="{91A96B56-3FB5-432A-A12A-CB7544102C4E}" type="presOf" srcId="{3E9B7DF2-6CCC-4BBA-9B0C-8A37AF9480A8}" destId="{10E81E5F-2826-431C-92CC-FE6F3CCF0115}" srcOrd="0" destOrd="0" presId="urn:microsoft.com/office/officeart/2005/8/layout/lProcess2"/>
    <dgm:cxn modelId="{EDAE91A2-C6FA-4C7B-AAB2-EF087556036D}" srcId="{71477E52-EF73-4D3B-840C-9001034A2CB5}" destId="{24336B31-8F82-414D-BA31-C3D6A378432C}" srcOrd="2" destOrd="0" parTransId="{31B89164-4EC9-4E3B-96EF-C01869755271}" sibTransId="{686B8DFE-6757-4AA4-94AE-E42A4FC553A1}"/>
    <dgm:cxn modelId="{DB9A74B5-9937-40A1-AEF1-D9EC02132B6E}" type="presOf" srcId="{BE70A4BA-B72D-4840-A1D0-68B209A7C150}" destId="{3F73ED74-92BC-4335-A824-12C652EC63B4}" srcOrd="0" destOrd="0" presId="urn:microsoft.com/office/officeart/2005/8/layout/lProcess2"/>
    <dgm:cxn modelId="{B70B7261-255D-45B0-823C-A99FA18059F3}" srcId="{D00E49A1-A99C-42A6-8B1C-DC872A18B90F}" destId="{400BB786-8FF8-4C51-BC2A-773DDCAAA46D}" srcOrd="6" destOrd="0" parTransId="{3C372C1F-A334-45E1-AF22-339E5D2054DC}" sibTransId="{981A9EDD-3F0D-4E84-AB6D-E1A46E799FD1}"/>
    <dgm:cxn modelId="{B309E097-6F3C-4C9A-A81C-BAFF2E268EFB}" srcId="{D00E49A1-A99C-42A6-8B1C-DC872A18B90F}" destId="{4D1D56E7-FD7B-44D9-82DC-639833931D37}" srcOrd="4" destOrd="0" parTransId="{E1A3064C-2BEF-4794-95A4-BE3C596A2E3A}" sibTransId="{D6EA7EA1-9646-448C-A243-AE62C2AD1C43}"/>
    <dgm:cxn modelId="{3241FE70-93E0-4A0E-8369-AA21C5CB7F01}" srcId="{D00E49A1-A99C-42A6-8B1C-DC872A18B90F}" destId="{742373AE-1EC8-4F73-922C-11019026960E}" srcOrd="2" destOrd="0" parTransId="{00B6FCF7-7283-4DE2-ADFD-E33CEC49D54D}" sibTransId="{AFB02A89-991C-4B28-BCD7-5418D0B13BBF}"/>
    <dgm:cxn modelId="{8DBB00F3-3C5D-4983-B3D5-81B6C0B1A77A}" srcId="{A0279B1F-621E-4C6B-89BB-335B14569F39}" destId="{71477E52-EF73-4D3B-840C-9001034A2CB5}" srcOrd="0" destOrd="0" parTransId="{E1341837-51BD-4392-8D7C-A37CA1CA3D32}" sibTransId="{913DF5E7-CAD4-49EE-BDBE-FE7C2B9980FC}"/>
    <dgm:cxn modelId="{741ECFFB-B514-4A8E-B52F-18E215BF8B2B}" type="presOf" srcId="{D00E49A1-A99C-42A6-8B1C-DC872A18B90F}" destId="{C579EC30-1386-4797-ADE8-2BA2D4AAABF9}" srcOrd="0" destOrd="0" presId="urn:microsoft.com/office/officeart/2005/8/layout/lProcess2"/>
    <dgm:cxn modelId="{C4E0A27C-FCCF-4361-92E2-4DB9D81419A5}" type="presOf" srcId="{30482E71-3D43-415A-97BD-080DCD2A1FC1}" destId="{04D4BFC4-A854-4B74-9D3D-3C8DECD176D2}" srcOrd="0" destOrd="0" presId="urn:microsoft.com/office/officeart/2005/8/layout/lProcess2"/>
    <dgm:cxn modelId="{58E1DF1E-90F2-415E-91A1-BEEB5AB2A787}" type="presOf" srcId="{24336B31-8F82-414D-BA31-C3D6A378432C}" destId="{2B9037F9-A92C-4313-A13F-F992A9848594}" srcOrd="0" destOrd="0" presId="urn:microsoft.com/office/officeart/2005/8/layout/lProcess2"/>
    <dgm:cxn modelId="{75F92962-5B76-4190-867E-A86C1D611AD5}" srcId="{D00E49A1-A99C-42A6-8B1C-DC872A18B90F}" destId="{559ABC7D-0549-42E7-B97B-3FC700768475}" srcOrd="5" destOrd="0" parTransId="{3D744F7C-03FE-4394-BFFC-E2CA92FA6074}" sibTransId="{3F708F4F-71CB-4F79-8AC9-FAE5D04D61DB}"/>
    <dgm:cxn modelId="{01347F98-BF55-4340-9859-A12679F26E3F}" srcId="{D00E49A1-A99C-42A6-8B1C-DC872A18B90F}" destId="{CADD7A89-1A65-4DF7-BCDF-47CBE803DAA1}" srcOrd="8" destOrd="0" parTransId="{EE85F4C8-FA05-4CAE-BCEE-18CE06A4C693}" sibTransId="{65AFD3E3-F2F8-4D35-979C-15D34EF64927}"/>
    <dgm:cxn modelId="{B816AC94-5981-47DC-ADA0-F6373422E2BF}" type="presOf" srcId="{7BF62F06-EE30-4C78-907B-1E635B4E7330}" destId="{8FBF037C-DB73-4EA7-BD28-A5ACA19310B9}" srcOrd="0" destOrd="0" presId="urn:microsoft.com/office/officeart/2005/8/layout/lProcess2"/>
    <dgm:cxn modelId="{51EE7C6A-4A60-4FF2-AF48-A4A1CDEB10F6}" type="presOf" srcId="{5F927D13-4812-4E62-BA01-B4490BFCA556}" destId="{278FB18B-FBD9-4553-8FE3-05400590D796}" srcOrd="0" destOrd="0" presId="urn:microsoft.com/office/officeart/2005/8/layout/lProcess2"/>
    <dgm:cxn modelId="{AF9F27D9-C03C-4E42-94A7-B4C794F2DE24}" srcId="{D00E49A1-A99C-42A6-8B1C-DC872A18B90F}" destId="{3437ABC7-B37E-4215-94E9-A805EA65E017}" srcOrd="1" destOrd="0" parTransId="{18E04B3A-F5B1-4DF4-A7F5-002037528C98}" sibTransId="{C62D9F01-772A-4360-A848-B3305D29BEDD}"/>
    <dgm:cxn modelId="{D7D7A1D0-C501-47B2-BDE2-693649D22017}" type="presOf" srcId="{09B09A17-B6EA-4D46-8EDC-FF9B8D7FE32D}" destId="{156DF45C-86DF-4C26-B41B-653CE31BDE40}" srcOrd="0" destOrd="0" presId="urn:microsoft.com/office/officeart/2005/8/layout/lProcess2"/>
    <dgm:cxn modelId="{D4DC1B35-D0B8-4099-AF7F-A4068CB9FB29}" srcId="{71477E52-EF73-4D3B-840C-9001034A2CB5}" destId="{7BF62F06-EE30-4C78-907B-1E635B4E7330}" srcOrd="8" destOrd="0" parTransId="{932C97EB-CCC7-42FF-BDFE-EC6A3FA9F405}" sibTransId="{0B8281B3-2749-4836-A3C2-C09C68F3999C}"/>
    <dgm:cxn modelId="{23EB5912-1AC4-4718-895E-52962382B367}" type="presOf" srcId="{4D1D56E7-FD7B-44D9-82DC-639833931D37}" destId="{29334397-D0D9-44D7-BCA8-57C1BDFA4684}" srcOrd="0" destOrd="0" presId="urn:microsoft.com/office/officeart/2005/8/layout/lProcess2"/>
    <dgm:cxn modelId="{FF79B851-BE26-483D-A43B-E0644848D666}" type="presParOf" srcId="{A6AA8A07-3362-4627-BE32-99685957F26C}" destId="{EFF9C1D9-2C63-4A33-A93E-A7CE791D2423}" srcOrd="0" destOrd="0" presId="urn:microsoft.com/office/officeart/2005/8/layout/lProcess2"/>
    <dgm:cxn modelId="{1D14878D-C166-4809-93BF-5450B50D9802}" type="presParOf" srcId="{EFF9C1D9-2C63-4A33-A93E-A7CE791D2423}" destId="{9F7906CD-A4E5-47A8-945B-5B4E77FD669F}" srcOrd="0" destOrd="0" presId="urn:microsoft.com/office/officeart/2005/8/layout/lProcess2"/>
    <dgm:cxn modelId="{C1AA933B-0132-4C0C-ADEA-B2818B48C91A}" type="presParOf" srcId="{EFF9C1D9-2C63-4A33-A93E-A7CE791D2423}" destId="{1995C10D-5F47-4085-AEF3-692A564CC5BC}" srcOrd="1" destOrd="0" presId="urn:microsoft.com/office/officeart/2005/8/layout/lProcess2"/>
    <dgm:cxn modelId="{6E0B5245-055E-4261-AFBA-BD11A1226321}" type="presParOf" srcId="{EFF9C1D9-2C63-4A33-A93E-A7CE791D2423}" destId="{BEE3E5EF-BCB7-43F7-8F9E-71D41C39A4E0}" srcOrd="2" destOrd="0" presId="urn:microsoft.com/office/officeart/2005/8/layout/lProcess2"/>
    <dgm:cxn modelId="{E9CB4238-3EEC-4ADE-9026-884C91A667F2}" type="presParOf" srcId="{BEE3E5EF-BCB7-43F7-8F9E-71D41C39A4E0}" destId="{05193C1A-C8AB-412B-8806-71BA3FC0ACB2}" srcOrd="0" destOrd="0" presId="urn:microsoft.com/office/officeart/2005/8/layout/lProcess2"/>
    <dgm:cxn modelId="{00E9198C-B194-458E-B784-589C240DD27D}" type="presParOf" srcId="{05193C1A-C8AB-412B-8806-71BA3FC0ACB2}" destId="{04D4BFC4-A854-4B74-9D3D-3C8DECD176D2}" srcOrd="0" destOrd="0" presId="urn:microsoft.com/office/officeart/2005/8/layout/lProcess2"/>
    <dgm:cxn modelId="{0F5D1992-8963-4A08-ACD9-CFF4546B6E81}" type="presParOf" srcId="{05193C1A-C8AB-412B-8806-71BA3FC0ACB2}" destId="{545AC547-C33D-49ED-BDAB-1115A26A0136}" srcOrd="1" destOrd="0" presId="urn:microsoft.com/office/officeart/2005/8/layout/lProcess2"/>
    <dgm:cxn modelId="{3EC1A264-9992-4908-8D3D-60DD722B9872}" type="presParOf" srcId="{05193C1A-C8AB-412B-8806-71BA3FC0ACB2}" destId="{B90D9AAC-0B0D-4C60-9172-7D3232FCC097}" srcOrd="2" destOrd="0" presId="urn:microsoft.com/office/officeart/2005/8/layout/lProcess2"/>
    <dgm:cxn modelId="{39D85581-2527-41BA-8D42-E4819FED932E}" type="presParOf" srcId="{05193C1A-C8AB-412B-8806-71BA3FC0ACB2}" destId="{67D6D18D-64BA-4F12-BC87-A08B96BC52EF}" srcOrd="3" destOrd="0" presId="urn:microsoft.com/office/officeart/2005/8/layout/lProcess2"/>
    <dgm:cxn modelId="{D441A4DE-3A07-4F7B-89D3-41A9F1105A0D}" type="presParOf" srcId="{05193C1A-C8AB-412B-8806-71BA3FC0ACB2}" destId="{2B9037F9-A92C-4313-A13F-F992A9848594}" srcOrd="4" destOrd="0" presId="urn:microsoft.com/office/officeart/2005/8/layout/lProcess2"/>
    <dgm:cxn modelId="{E05B38C8-67A2-4EED-9065-413CEC38B89C}" type="presParOf" srcId="{05193C1A-C8AB-412B-8806-71BA3FC0ACB2}" destId="{E5C5A453-B751-4BFC-A798-BCD55FF585CA}" srcOrd="5" destOrd="0" presId="urn:microsoft.com/office/officeart/2005/8/layout/lProcess2"/>
    <dgm:cxn modelId="{9EB515B6-9417-4D93-93AC-64F5CB79B4DB}" type="presParOf" srcId="{05193C1A-C8AB-412B-8806-71BA3FC0ACB2}" destId="{390EB981-9A41-4F90-B3C1-82B104433DA3}" srcOrd="6" destOrd="0" presId="urn:microsoft.com/office/officeart/2005/8/layout/lProcess2"/>
    <dgm:cxn modelId="{B221250A-0700-48AC-84EC-5830815976AD}" type="presParOf" srcId="{05193C1A-C8AB-412B-8806-71BA3FC0ACB2}" destId="{0B08851E-32DB-4813-B7F4-27ED6404DDD8}" srcOrd="7" destOrd="0" presId="urn:microsoft.com/office/officeart/2005/8/layout/lProcess2"/>
    <dgm:cxn modelId="{C1957572-EB8B-43BC-BC14-07701C5CAC60}" type="presParOf" srcId="{05193C1A-C8AB-412B-8806-71BA3FC0ACB2}" destId="{D45A646D-54EE-44C8-82CD-3DAF173AEF83}" srcOrd="8" destOrd="0" presId="urn:microsoft.com/office/officeart/2005/8/layout/lProcess2"/>
    <dgm:cxn modelId="{4F2128D6-01DD-4C13-A73F-04E89E7B83D4}" type="presParOf" srcId="{05193C1A-C8AB-412B-8806-71BA3FC0ACB2}" destId="{C8ABB363-2D90-479D-BF28-C71CD20EE55A}" srcOrd="9" destOrd="0" presId="urn:microsoft.com/office/officeart/2005/8/layout/lProcess2"/>
    <dgm:cxn modelId="{235D33B9-BAA4-4256-89C3-1E2FECCD310B}" type="presParOf" srcId="{05193C1A-C8AB-412B-8806-71BA3FC0ACB2}" destId="{278FB18B-FBD9-4553-8FE3-05400590D796}" srcOrd="10" destOrd="0" presId="urn:microsoft.com/office/officeart/2005/8/layout/lProcess2"/>
    <dgm:cxn modelId="{429D882D-4340-4BE3-BE42-B7838C64D18C}" type="presParOf" srcId="{05193C1A-C8AB-412B-8806-71BA3FC0ACB2}" destId="{462CA1F3-88FE-4780-B414-808A4E32308C}" srcOrd="11" destOrd="0" presId="urn:microsoft.com/office/officeart/2005/8/layout/lProcess2"/>
    <dgm:cxn modelId="{B4F09F82-0B21-41A4-A576-8747E915073D}" type="presParOf" srcId="{05193C1A-C8AB-412B-8806-71BA3FC0ACB2}" destId="{F6B4D8CF-19CB-4ED9-8951-10089A88911F}" srcOrd="12" destOrd="0" presId="urn:microsoft.com/office/officeart/2005/8/layout/lProcess2"/>
    <dgm:cxn modelId="{1EA2A135-48F6-45CE-82B3-A7AEB0F2E0A1}" type="presParOf" srcId="{05193C1A-C8AB-412B-8806-71BA3FC0ACB2}" destId="{A6FB59D8-9AA5-489E-80A4-34ACA04C415D}" srcOrd="13" destOrd="0" presId="urn:microsoft.com/office/officeart/2005/8/layout/lProcess2"/>
    <dgm:cxn modelId="{977FA51A-8FBF-43DD-AC64-FA4B5C88791B}" type="presParOf" srcId="{05193C1A-C8AB-412B-8806-71BA3FC0ACB2}" destId="{6D856C5E-5793-4626-A478-91AFF1FF9528}" srcOrd="14" destOrd="0" presId="urn:microsoft.com/office/officeart/2005/8/layout/lProcess2"/>
    <dgm:cxn modelId="{F9008CB7-9252-4A4E-BFD0-20AE47F3BE33}" type="presParOf" srcId="{05193C1A-C8AB-412B-8806-71BA3FC0ACB2}" destId="{64F7A878-C676-4DE9-8186-74BB92F8B96E}" srcOrd="15" destOrd="0" presId="urn:microsoft.com/office/officeart/2005/8/layout/lProcess2"/>
    <dgm:cxn modelId="{2583F184-845D-4FAB-94CB-652BA9BDDAB8}" type="presParOf" srcId="{05193C1A-C8AB-412B-8806-71BA3FC0ACB2}" destId="{8FBF037C-DB73-4EA7-BD28-A5ACA19310B9}" srcOrd="16" destOrd="0" presId="urn:microsoft.com/office/officeart/2005/8/layout/lProcess2"/>
    <dgm:cxn modelId="{BB288E36-D8B5-4A22-960D-F45B2CE0BFC9}" type="presParOf" srcId="{A6AA8A07-3362-4627-BE32-99685957F26C}" destId="{492912B0-8037-43AA-B783-5F95278ACD4E}" srcOrd="1" destOrd="0" presId="urn:microsoft.com/office/officeart/2005/8/layout/lProcess2"/>
    <dgm:cxn modelId="{C1B9BB87-BA7D-4E14-8DA7-7FF12B7C84EF}" type="presParOf" srcId="{A6AA8A07-3362-4627-BE32-99685957F26C}" destId="{456134CE-CC19-4C60-8026-A9A7BB302F97}" srcOrd="2" destOrd="0" presId="urn:microsoft.com/office/officeart/2005/8/layout/lProcess2"/>
    <dgm:cxn modelId="{A9A83F5D-6EA3-497E-A5BC-5C11268FFCDE}" type="presParOf" srcId="{456134CE-CC19-4C60-8026-A9A7BB302F97}" destId="{C579EC30-1386-4797-ADE8-2BA2D4AAABF9}" srcOrd="0" destOrd="0" presId="urn:microsoft.com/office/officeart/2005/8/layout/lProcess2"/>
    <dgm:cxn modelId="{B91082C3-A1C8-4A6A-9856-CD15F260C8BA}" type="presParOf" srcId="{456134CE-CC19-4C60-8026-A9A7BB302F97}" destId="{FC202273-93F0-42F6-8AFB-41461AF65459}" srcOrd="1" destOrd="0" presId="urn:microsoft.com/office/officeart/2005/8/layout/lProcess2"/>
    <dgm:cxn modelId="{23612243-B344-4AC3-B09F-7C3A42D4885E}" type="presParOf" srcId="{456134CE-CC19-4C60-8026-A9A7BB302F97}" destId="{D37A1DAA-5B40-4437-B6B5-CA96761DD24F}" srcOrd="2" destOrd="0" presId="urn:microsoft.com/office/officeart/2005/8/layout/lProcess2"/>
    <dgm:cxn modelId="{7E52D0FD-9733-4A83-B02E-F8F9DF1743FE}" type="presParOf" srcId="{D37A1DAA-5B40-4437-B6B5-CA96761DD24F}" destId="{8A8EC98E-E4D4-4F79-8D13-074D486E85B8}" srcOrd="0" destOrd="0" presId="urn:microsoft.com/office/officeart/2005/8/layout/lProcess2"/>
    <dgm:cxn modelId="{296FE903-880B-4CDB-BBF5-B7F8F69BE7C8}" type="presParOf" srcId="{8A8EC98E-E4D4-4F79-8D13-074D486E85B8}" destId="{3F73ED74-92BC-4335-A824-12C652EC63B4}" srcOrd="0" destOrd="0" presId="urn:microsoft.com/office/officeart/2005/8/layout/lProcess2"/>
    <dgm:cxn modelId="{EA6EAEC0-F87D-4978-B890-646DD7752A60}" type="presParOf" srcId="{8A8EC98E-E4D4-4F79-8D13-074D486E85B8}" destId="{78577BF2-8DD4-47E0-86B4-D815017021E0}" srcOrd="1" destOrd="0" presId="urn:microsoft.com/office/officeart/2005/8/layout/lProcess2"/>
    <dgm:cxn modelId="{4221929D-02E4-43AB-8948-33609D6DE0CF}" type="presParOf" srcId="{8A8EC98E-E4D4-4F79-8D13-074D486E85B8}" destId="{5F777496-5A15-4FD6-BB72-A656068B9F51}" srcOrd="2" destOrd="0" presId="urn:microsoft.com/office/officeart/2005/8/layout/lProcess2"/>
    <dgm:cxn modelId="{FBBFE24F-58F6-41DB-B187-903B8C0DFFFD}" type="presParOf" srcId="{8A8EC98E-E4D4-4F79-8D13-074D486E85B8}" destId="{9311E39F-986D-4B23-9E2A-E95AA04E3667}" srcOrd="3" destOrd="0" presId="urn:microsoft.com/office/officeart/2005/8/layout/lProcess2"/>
    <dgm:cxn modelId="{954F0F19-5ED6-4C71-9DF4-7CC6A703CEAF}" type="presParOf" srcId="{8A8EC98E-E4D4-4F79-8D13-074D486E85B8}" destId="{C9D3303F-2B9C-4AC9-81D6-DA304689B386}" srcOrd="4" destOrd="0" presId="urn:microsoft.com/office/officeart/2005/8/layout/lProcess2"/>
    <dgm:cxn modelId="{B531C13C-DD0D-4376-8336-2B7563F24211}" type="presParOf" srcId="{8A8EC98E-E4D4-4F79-8D13-074D486E85B8}" destId="{8B237A85-0A0D-43BC-9C2A-D1F7246494E4}" srcOrd="5" destOrd="0" presId="urn:microsoft.com/office/officeart/2005/8/layout/lProcess2"/>
    <dgm:cxn modelId="{5862DEAC-C6AD-48F4-AAE2-B058591D18BC}" type="presParOf" srcId="{8A8EC98E-E4D4-4F79-8D13-074D486E85B8}" destId="{10E81E5F-2826-431C-92CC-FE6F3CCF0115}" srcOrd="6" destOrd="0" presId="urn:microsoft.com/office/officeart/2005/8/layout/lProcess2"/>
    <dgm:cxn modelId="{06C34C5B-07C3-48B6-A384-A2B3F06B0E03}" type="presParOf" srcId="{8A8EC98E-E4D4-4F79-8D13-074D486E85B8}" destId="{74876399-02DF-4C09-8525-C9FF42D9B692}" srcOrd="7" destOrd="0" presId="urn:microsoft.com/office/officeart/2005/8/layout/lProcess2"/>
    <dgm:cxn modelId="{C8EC388B-4980-4B43-ACA4-221A8884F955}" type="presParOf" srcId="{8A8EC98E-E4D4-4F79-8D13-074D486E85B8}" destId="{29334397-D0D9-44D7-BCA8-57C1BDFA4684}" srcOrd="8" destOrd="0" presId="urn:microsoft.com/office/officeart/2005/8/layout/lProcess2"/>
    <dgm:cxn modelId="{477611AC-38D5-44C2-9993-3FE4AB442792}" type="presParOf" srcId="{8A8EC98E-E4D4-4F79-8D13-074D486E85B8}" destId="{66AEF9DA-F486-4CD9-ADBD-0EA806D05D69}" srcOrd="9" destOrd="0" presId="urn:microsoft.com/office/officeart/2005/8/layout/lProcess2"/>
    <dgm:cxn modelId="{3795D419-5165-48E1-A870-C0EA9DD89223}" type="presParOf" srcId="{8A8EC98E-E4D4-4F79-8D13-074D486E85B8}" destId="{7A8C1C2D-7C3A-4814-A00E-15684C5B05E4}" srcOrd="10" destOrd="0" presId="urn:microsoft.com/office/officeart/2005/8/layout/lProcess2"/>
    <dgm:cxn modelId="{C1B9C0EF-1F11-444A-881E-2FDB5E8BA147}" type="presParOf" srcId="{8A8EC98E-E4D4-4F79-8D13-074D486E85B8}" destId="{C897C22B-A982-4D7B-A6B4-FFC6A1E7021E}" srcOrd="11" destOrd="0" presId="urn:microsoft.com/office/officeart/2005/8/layout/lProcess2"/>
    <dgm:cxn modelId="{7F996734-3A32-4A0B-9687-66151BFC2A37}" type="presParOf" srcId="{8A8EC98E-E4D4-4F79-8D13-074D486E85B8}" destId="{68FDED3E-C066-49F3-B359-A29B25916457}" srcOrd="12" destOrd="0" presId="urn:microsoft.com/office/officeart/2005/8/layout/lProcess2"/>
    <dgm:cxn modelId="{1D6B4A9E-74AE-4C3D-897C-573BC5D18872}" type="presParOf" srcId="{8A8EC98E-E4D4-4F79-8D13-074D486E85B8}" destId="{73DB21F0-BAB1-48E9-A8FA-53D926B2E6D7}" srcOrd="13" destOrd="0" presId="urn:microsoft.com/office/officeart/2005/8/layout/lProcess2"/>
    <dgm:cxn modelId="{553469FB-35A7-46C0-8E1D-37906D8BC881}" type="presParOf" srcId="{8A8EC98E-E4D4-4F79-8D13-074D486E85B8}" destId="{156DF45C-86DF-4C26-B41B-653CE31BDE40}" srcOrd="14" destOrd="0" presId="urn:microsoft.com/office/officeart/2005/8/layout/lProcess2"/>
    <dgm:cxn modelId="{2EAC8A19-67B4-4590-AE2C-7C7469A4FED0}" type="presParOf" srcId="{8A8EC98E-E4D4-4F79-8D13-074D486E85B8}" destId="{8E60471D-26A5-4A21-8AAB-FC5616EB16E1}" srcOrd="15" destOrd="0" presId="urn:microsoft.com/office/officeart/2005/8/layout/lProcess2"/>
    <dgm:cxn modelId="{BFB36265-AAED-4A31-93C6-1300CADBD21F}" type="presParOf" srcId="{8A8EC98E-E4D4-4F79-8D13-074D486E85B8}" destId="{DDB4313B-24D8-4059-94C2-583CBD5F549C}" srcOrd="1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6132367-B8F9-4838-9BA8-03ACD455723E}" type="doc">
      <dgm:prSet loTypeId="urn:microsoft.com/office/officeart/2005/8/layout/target3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22FD1FD-C2C1-4824-B630-74F892287CDF}">
      <dgm:prSet/>
      <dgm:spPr/>
      <dgm:t>
        <a:bodyPr/>
        <a:lstStyle/>
        <a:p>
          <a:r>
            <a:rPr lang="ru-RU" b="1" i="1" dirty="0" smtClean="0"/>
            <a:t>1. Создание презентаций к урокам.</a:t>
          </a:r>
          <a:endParaRPr lang="ru-RU" dirty="0"/>
        </a:p>
      </dgm:t>
    </dgm:pt>
    <dgm:pt modelId="{80CC48A0-2CD7-4E60-9D2C-A32E99FC91D0}" type="parTrans" cxnId="{1F34C06B-214E-462B-9B63-2A6FCDADD540}">
      <dgm:prSet/>
      <dgm:spPr/>
      <dgm:t>
        <a:bodyPr/>
        <a:lstStyle/>
        <a:p>
          <a:endParaRPr lang="ru-RU"/>
        </a:p>
      </dgm:t>
    </dgm:pt>
    <dgm:pt modelId="{7E63D0FC-75A3-4AD7-87BE-0914FA73E56B}" type="sibTrans" cxnId="{1F34C06B-214E-462B-9B63-2A6FCDADD540}">
      <dgm:prSet/>
      <dgm:spPr/>
      <dgm:t>
        <a:bodyPr/>
        <a:lstStyle/>
        <a:p>
          <a:endParaRPr lang="ru-RU"/>
        </a:p>
      </dgm:t>
    </dgm:pt>
    <dgm:pt modelId="{9FF406F7-D7B2-4E01-A79A-E8F711C3F96E}">
      <dgm:prSet/>
      <dgm:spPr/>
      <dgm:t>
        <a:bodyPr/>
        <a:lstStyle/>
        <a:p>
          <a:r>
            <a:rPr lang="ru-RU" b="1" i="1" dirty="0" smtClean="0"/>
            <a:t>2. Работа с ресурсами сети «Интернет».</a:t>
          </a:r>
          <a:endParaRPr lang="ru-RU" dirty="0"/>
        </a:p>
      </dgm:t>
    </dgm:pt>
    <dgm:pt modelId="{449DEEC2-7918-44D0-9424-A59FF13E892A}" type="parTrans" cxnId="{49406C63-4FE1-4C61-A396-323DD6CE4F4E}">
      <dgm:prSet/>
      <dgm:spPr/>
      <dgm:t>
        <a:bodyPr/>
        <a:lstStyle/>
        <a:p>
          <a:endParaRPr lang="ru-RU"/>
        </a:p>
      </dgm:t>
    </dgm:pt>
    <dgm:pt modelId="{C7214D3B-A201-4AAE-B2D7-95034A6D9E69}" type="sibTrans" cxnId="{49406C63-4FE1-4C61-A396-323DD6CE4F4E}">
      <dgm:prSet/>
      <dgm:spPr/>
      <dgm:t>
        <a:bodyPr/>
        <a:lstStyle/>
        <a:p>
          <a:endParaRPr lang="ru-RU"/>
        </a:p>
      </dgm:t>
    </dgm:pt>
    <dgm:pt modelId="{98BE17A6-1117-48D1-BB5C-614F9C9D9DA4}">
      <dgm:prSet/>
      <dgm:spPr/>
      <dgm:t>
        <a:bodyPr/>
        <a:lstStyle/>
        <a:p>
          <a:r>
            <a:rPr lang="ru-RU" b="1" i="1" dirty="0" smtClean="0"/>
            <a:t>3. Использование готовых обучающих программ.</a:t>
          </a:r>
          <a:endParaRPr lang="ru-RU" dirty="0"/>
        </a:p>
      </dgm:t>
    </dgm:pt>
    <dgm:pt modelId="{26E88569-672A-4498-873C-3F3CD8F7FB4F}" type="parTrans" cxnId="{565385C1-EDA7-4BE9-BF7F-3E78B995F5B1}">
      <dgm:prSet/>
      <dgm:spPr/>
      <dgm:t>
        <a:bodyPr/>
        <a:lstStyle/>
        <a:p>
          <a:endParaRPr lang="ru-RU"/>
        </a:p>
      </dgm:t>
    </dgm:pt>
    <dgm:pt modelId="{5E467610-71A1-417C-8804-1C07C6B82069}" type="sibTrans" cxnId="{565385C1-EDA7-4BE9-BF7F-3E78B995F5B1}">
      <dgm:prSet/>
      <dgm:spPr/>
      <dgm:t>
        <a:bodyPr/>
        <a:lstStyle/>
        <a:p>
          <a:endParaRPr lang="ru-RU"/>
        </a:p>
      </dgm:t>
    </dgm:pt>
    <dgm:pt modelId="{FCD61EBF-BCC0-4224-BCDB-71BDC17DB841}">
      <dgm:prSet/>
      <dgm:spPr/>
      <dgm:t>
        <a:bodyPr/>
        <a:lstStyle/>
        <a:p>
          <a:r>
            <a:rPr lang="ru-RU" b="1" i="1" dirty="0" smtClean="0"/>
            <a:t>4. Разработка и использование собственных авторских презентаций</a:t>
          </a:r>
          <a:r>
            <a:rPr lang="ru-RU" dirty="0" smtClean="0"/>
            <a:t>.</a:t>
          </a:r>
          <a:endParaRPr lang="ru-RU" dirty="0"/>
        </a:p>
      </dgm:t>
    </dgm:pt>
    <dgm:pt modelId="{DF565095-3053-406A-868D-6AA94C4B2BF9}" type="parTrans" cxnId="{68DF97B8-3E4F-432C-8E7A-2B6B59297664}">
      <dgm:prSet/>
      <dgm:spPr/>
      <dgm:t>
        <a:bodyPr/>
        <a:lstStyle/>
        <a:p>
          <a:endParaRPr lang="ru-RU"/>
        </a:p>
      </dgm:t>
    </dgm:pt>
    <dgm:pt modelId="{7C87DE90-4381-498F-8D41-23FD7837C969}" type="sibTrans" cxnId="{68DF97B8-3E4F-432C-8E7A-2B6B59297664}">
      <dgm:prSet/>
      <dgm:spPr/>
      <dgm:t>
        <a:bodyPr/>
        <a:lstStyle/>
        <a:p>
          <a:endParaRPr lang="ru-RU"/>
        </a:p>
      </dgm:t>
    </dgm:pt>
    <dgm:pt modelId="{359B4FC0-C759-4484-A9BA-E75BA5BE67D0}" type="pres">
      <dgm:prSet presAssocID="{F6132367-B8F9-4838-9BA8-03ACD455723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B05A3B-B73D-4A7D-AAB5-52F1F0DD0810}" type="pres">
      <dgm:prSet presAssocID="{F22FD1FD-C2C1-4824-B630-74F892287CDF}" presName="circle1" presStyleLbl="node1" presStyleIdx="0" presStyleCnt="4"/>
      <dgm:spPr/>
    </dgm:pt>
    <dgm:pt modelId="{3AC4FB6E-8842-46FD-BB76-E8F8CB4AA574}" type="pres">
      <dgm:prSet presAssocID="{F22FD1FD-C2C1-4824-B630-74F892287CDF}" presName="space" presStyleCnt="0"/>
      <dgm:spPr/>
    </dgm:pt>
    <dgm:pt modelId="{951D39AB-17B4-48EE-A0BA-18F97A663B74}" type="pres">
      <dgm:prSet presAssocID="{F22FD1FD-C2C1-4824-B630-74F892287CDF}" presName="rect1" presStyleLbl="alignAcc1" presStyleIdx="0" presStyleCnt="4"/>
      <dgm:spPr/>
      <dgm:t>
        <a:bodyPr/>
        <a:lstStyle/>
        <a:p>
          <a:endParaRPr lang="ru-RU"/>
        </a:p>
      </dgm:t>
    </dgm:pt>
    <dgm:pt modelId="{366C03AB-58BF-49B7-AD70-330AF01FD390}" type="pres">
      <dgm:prSet presAssocID="{9FF406F7-D7B2-4E01-A79A-E8F711C3F96E}" presName="vertSpace2" presStyleLbl="node1" presStyleIdx="0" presStyleCnt="4"/>
      <dgm:spPr/>
    </dgm:pt>
    <dgm:pt modelId="{F163A36B-00DC-4E5E-AB8E-2FA1571CC99D}" type="pres">
      <dgm:prSet presAssocID="{9FF406F7-D7B2-4E01-A79A-E8F711C3F96E}" presName="circle2" presStyleLbl="node1" presStyleIdx="1" presStyleCnt="4"/>
      <dgm:spPr/>
    </dgm:pt>
    <dgm:pt modelId="{49E0C1DC-0E2D-42A2-B2E4-BB388122BBAD}" type="pres">
      <dgm:prSet presAssocID="{9FF406F7-D7B2-4E01-A79A-E8F711C3F96E}" presName="rect2" presStyleLbl="alignAcc1" presStyleIdx="1" presStyleCnt="4"/>
      <dgm:spPr/>
      <dgm:t>
        <a:bodyPr/>
        <a:lstStyle/>
        <a:p>
          <a:endParaRPr lang="ru-RU"/>
        </a:p>
      </dgm:t>
    </dgm:pt>
    <dgm:pt modelId="{AFE0AD0C-8522-4C15-83D5-3BC01C0B09AD}" type="pres">
      <dgm:prSet presAssocID="{98BE17A6-1117-48D1-BB5C-614F9C9D9DA4}" presName="vertSpace3" presStyleLbl="node1" presStyleIdx="1" presStyleCnt="4"/>
      <dgm:spPr/>
    </dgm:pt>
    <dgm:pt modelId="{4AB010B9-7A05-4268-9611-4D556EB3564E}" type="pres">
      <dgm:prSet presAssocID="{98BE17A6-1117-48D1-BB5C-614F9C9D9DA4}" presName="circle3" presStyleLbl="node1" presStyleIdx="2" presStyleCnt="4"/>
      <dgm:spPr/>
    </dgm:pt>
    <dgm:pt modelId="{53F6272B-790D-4B96-A497-A8DE36CEAE4D}" type="pres">
      <dgm:prSet presAssocID="{98BE17A6-1117-48D1-BB5C-614F9C9D9DA4}" presName="rect3" presStyleLbl="alignAcc1" presStyleIdx="2" presStyleCnt="4"/>
      <dgm:spPr/>
      <dgm:t>
        <a:bodyPr/>
        <a:lstStyle/>
        <a:p>
          <a:endParaRPr lang="ru-RU"/>
        </a:p>
      </dgm:t>
    </dgm:pt>
    <dgm:pt modelId="{741605EC-A9B7-4F31-AD77-823546385FDD}" type="pres">
      <dgm:prSet presAssocID="{FCD61EBF-BCC0-4224-BCDB-71BDC17DB841}" presName="vertSpace4" presStyleLbl="node1" presStyleIdx="2" presStyleCnt="4"/>
      <dgm:spPr/>
    </dgm:pt>
    <dgm:pt modelId="{076C4303-6076-4170-BF5C-F156BF1068AA}" type="pres">
      <dgm:prSet presAssocID="{FCD61EBF-BCC0-4224-BCDB-71BDC17DB841}" presName="circle4" presStyleLbl="node1" presStyleIdx="3" presStyleCnt="4"/>
      <dgm:spPr/>
    </dgm:pt>
    <dgm:pt modelId="{27B9EA96-617C-4DB5-86DD-47B0090FA0EE}" type="pres">
      <dgm:prSet presAssocID="{FCD61EBF-BCC0-4224-BCDB-71BDC17DB841}" presName="rect4" presStyleLbl="alignAcc1" presStyleIdx="3" presStyleCnt="4"/>
      <dgm:spPr/>
      <dgm:t>
        <a:bodyPr/>
        <a:lstStyle/>
        <a:p>
          <a:endParaRPr lang="ru-RU"/>
        </a:p>
      </dgm:t>
    </dgm:pt>
    <dgm:pt modelId="{D18FE7F2-0AE1-44E3-80FB-BCFB27489BB9}" type="pres">
      <dgm:prSet presAssocID="{F22FD1FD-C2C1-4824-B630-74F892287CDF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C5197A-E634-46EE-8953-55847181D353}" type="pres">
      <dgm:prSet presAssocID="{9FF406F7-D7B2-4E01-A79A-E8F711C3F96E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ADAB96-4EC2-4B2A-947F-210E76C193F7}" type="pres">
      <dgm:prSet presAssocID="{98BE17A6-1117-48D1-BB5C-614F9C9D9DA4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9ABF0C-CCF4-42D0-92DC-2B0A007501DA}" type="pres">
      <dgm:prSet presAssocID="{FCD61EBF-BCC0-4224-BCDB-71BDC17DB841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9B4B99-57BA-4248-B1B1-02D31113C149}" type="presOf" srcId="{F6132367-B8F9-4838-9BA8-03ACD455723E}" destId="{359B4FC0-C759-4484-A9BA-E75BA5BE67D0}" srcOrd="0" destOrd="0" presId="urn:microsoft.com/office/officeart/2005/8/layout/target3"/>
    <dgm:cxn modelId="{90DB95B3-13DB-4C9B-B76E-ED8487CDE7CF}" type="presOf" srcId="{F22FD1FD-C2C1-4824-B630-74F892287CDF}" destId="{D18FE7F2-0AE1-44E3-80FB-BCFB27489BB9}" srcOrd="1" destOrd="0" presId="urn:microsoft.com/office/officeart/2005/8/layout/target3"/>
    <dgm:cxn modelId="{37C3A11F-3A04-4B26-A039-C9FEE155029A}" type="presOf" srcId="{98BE17A6-1117-48D1-BB5C-614F9C9D9DA4}" destId="{53F6272B-790D-4B96-A497-A8DE36CEAE4D}" srcOrd="0" destOrd="0" presId="urn:microsoft.com/office/officeart/2005/8/layout/target3"/>
    <dgm:cxn modelId="{565385C1-EDA7-4BE9-BF7F-3E78B995F5B1}" srcId="{F6132367-B8F9-4838-9BA8-03ACD455723E}" destId="{98BE17A6-1117-48D1-BB5C-614F9C9D9DA4}" srcOrd="2" destOrd="0" parTransId="{26E88569-672A-4498-873C-3F3CD8F7FB4F}" sibTransId="{5E467610-71A1-417C-8804-1C07C6B82069}"/>
    <dgm:cxn modelId="{49406C63-4FE1-4C61-A396-323DD6CE4F4E}" srcId="{F6132367-B8F9-4838-9BA8-03ACD455723E}" destId="{9FF406F7-D7B2-4E01-A79A-E8F711C3F96E}" srcOrd="1" destOrd="0" parTransId="{449DEEC2-7918-44D0-9424-A59FF13E892A}" sibTransId="{C7214D3B-A201-4AAE-B2D7-95034A6D9E69}"/>
    <dgm:cxn modelId="{210F4488-5EE0-40D0-B703-1D4DE30C93B8}" type="presOf" srcId="{F22FD1FD-C2C1-4824-B630-74F892287CDF}" destId="{951D39AB-17B4-48EE-A0BA-18F97A663B74}" srcOrd="0" destOrd="0" presId="urn:microsoft.com/office/officeart/2005/8/layout/target3"/>
    <dgm:cxn modelId="{1F34C06B-214E-462B-9B63-2A6FCDADD540}" srcId="{F6132367-B8F9-4838-9BA8-03ACD455723E}" destId="{F22FD1FD-C2C1-4824-B630-74F892287CDF}" srcOrd="0" destOrd="0" parTransId="{80CC48A0-2CD7-4E60-9D2C-A32E99FC91D0}" sibTransId="{7E63D0FC-75A3-4AD7-87BE-0914FA73E56B}"/>
    <dgm:cxn modelId="{24A4153C-3756-4EBA-88CC-7AD5A9F79DA8}" type="presOf" srcId="{9FF406F7-D7B2-4E01-A79A-E8F711C3F96E}" destId="{69C5197A-E634-46EE-8953-55847181D353}" srcOrd="1" destOrd="0" presId="urn:microsoft.com/office/officeart/2005/8/layout/target3"/>
    <dgm:cxn modelId="{68DF97B8-3E4F-432C-8E7A-2B6B59297664}" srcId="{F6132367-B8F9-4838-9BA8-03ACD455723E}" destId="{FCD61EBF-BCC0-4224-BCDB-71BDC17DB841}" srcOrd="3" destOrd="0" parTransId="{DF565095-3053-406A-868D-6AA94C4B2BF9}" sibTransId="{7C87DE90-4381-498F-8D41-23FD7837C969}"/>
    <dgm:cxn modelId="{92C3672E-E42B-4B20-A3BF-E4C6AA549972}" type="presOf" srcId="{9FF406F7-D7B2-4E01-A79A-E8F711C3F96E}" destId="{49E0C1DC-0E2D-42A2-B2E4-BB388122BBAD}" srcOrd="0" destOrd="0" presId="urn:microsoft.com/office/officeart/2005/8/layout/target3"/>
    <dgm:cxn modelId="{F90DF250-9931-4431-9C16-63597A3D0A51}" type="presOf" srcId="{FCD61EBF-BCC0-4224-BCDB-71BDC17DB841}" destId="{27B9EA96-617C-4DB5-86DD-47B0090FA0EE}" srcOrd="0" destOrd="0" presId="urn:microsoft.com/office/officeart/2005/8/layout/target3"/>
    <dgm:cxn modelId="{D69D2750-24C8-4C1B-A50D-0C520D25E7D3}" type="presOf" srcId="{98BE17A6-1117-48D1-BB5C-614F9C9D9DA4}" destId="{0AADAB96-4EC2-4B2A-947F-210E76C193F7}" srcOrd="1" destOrd="0" presId="urn:microsoft.com/office/officeart/2005/8/layout/target3"/>
    <dgm:cxn modelId="{0E90C278-8556-4043-8F42-DAC6A1F467E3}" type="presOf" srcId="{FCD61EBF-BCC0-4224-BCDB-71BDC17DB841}" destId="{059ABF0C-CCF4-42D0-92DC-2B0A007501DA}" srcOrd="1" destOrd="0" presId="urn:microsoft.com/office/officeart/2005/8/layout/target3"/>
    <dgm:cxn modelId="{204DBDC6-4059-4E24-8837-252778EE3482}" type="presParOf" srcId="{359B4FC0-C759-4484-A9BA-E75BA5BE67D0}" destId="{6EB05A3B-B73D-4A7D-AAB5-52F1F0DD0810}" srcOrd="0" destOrd="0" presId="urn:microsoft.com/office/officeart/2005/8/layout/target3"/>
    <dgm:cxn modelId="{21B2312B-6DF8-4746-99C7-1EA6EF371B65}" type="presParOf" srcId="{359B4FC0-C759-4484-A9BA-E75BA5BE67D0}" destId="{3AC4FB6E-8842-46FD-BB76-E8F8CB4AA574}" srcOrd="1" destOrd="0" presId="urn:microsoft.com/office/officeart/2005/8/layout/target3"/>
    <dgm:cxn modelId="{C8C25467-4881-4E36-9D3B-5060EDD6E060}" type="presParOf" srcId="{359B4FC0-C759-4484-A9BA-E75BA5BE67D0}" destId="{951D39AB-17B4-48EE-A0BA-18F97A663B74}" srcOrd="2" destOrd="0" presId="urn:microsoft.com/office/officeart/2005/8/layout/target3"/>
    <dgm:cxn modelId="{195EA2EA-8388-4C18-BA33-C75CFCBE97A0}" type="presParOf" srcId="{359B4FC0-C759-4484-A9BA-E75BA5BE67D0}" destId="{366C03AB-58BF-49B7-AD70-330AF01FD390}" srcOrd="3" destOrd="0" presId="urn:microsoft.com/office/officeart/2005/8/layout/target3"/>
    <dgm:cxn modelId="{5D1E1C0B-427B-4394-A64D-B4A9998F8A35}" type="presParOf" srcId="{359B4FC0-C759-4484-A9BA-E75BA5BE67D0}" destId="{F163A36B-00DC-4E5E-AB8E-2FA1571CC99D}" srcOrd="4" destOrd="0" presId="urn:microsoft.com/office/officeart/2005/8/layout/target3"/>
    <dgm:cxn modelId="{5386221C-F35D-4A68-A610-A27B7C3ED92F}" type="presParOf" srcId="{359B4FC0-C759-4484-A9BA-E75BA5BE67D0}" destId="{49E0C1DC-0E2D-42A2-B2E4-BB388122BBAD}" srcOrd="5" destOrd="0" presId="urn:microsoft.com/office/officeart/2005/8/layout/target3"/>
    <dgm:cxn modelId="{FC6E0F2A-AB6D-4E8A-932E-7EF645B236AA}" type="presParOf" srcId="{359B4FC0-C759-4484-A9BA-E75BA5BE67D0}" destId="{AFE0AD0C-8522-4C15-83D5-3BC01C0B09AD}" srcOrd="6" destOrd="0" presId="urn:microsoft.com/office/officeart/2005/8/layout/target3"/>
    <dgm:cxn modelId="{2D23E17D-D32D-485A-88F3-99C7BBBB7672}" type="presParOf" srcId="{359B4FC0-C759-4484-A9BA-E75BA5BE67D0}" destId="{4AB010B9-7A05-4268-9611-4D556EB3564E}" srcOrd="7" destOrd="0" presId="urn:microsoft.com/office/officeart/2005/8/layout/target3"/>
    <dgm:cxn modelId="{928315B1-D3DA-42F1-BB04-DE2AF897372A}" type="presParOf" srcId="{359B4FC0-C759-4484-A9BA-E75BA5BE67D0}" destId="{53F6272B-790D-4B96-A497-A8DE36CEAE4D}" srcOrd="8" destOrd="0" presId="urn:microsoft.com/office/officeart/2005/8/layout/target3"/>
    <dgm:cxn modelId="{257F7C8A-1539-452B-BE40-A5892082EC9C}" type="presParOf" srcId="{359B4FC0-C759-4484-A9BA-E75BA5BE67D0}" destId="{741605EC-A9B7-4F31-AD77-823546385FDD}" srcOrd="9" destOrd="0" presId="urn:microsoft.com/office/officeart/2005/8/layout/target3"/>
    <dgm:cxn modelId="{C1499B0F-8348-4FA5-9171-ADE865E73603}" type="presParOf" srcId="{359B4FC0-C759-4484-A9BA-E75BA5BE67D0}" destId="{076C4303-6076-4170-BF5C-F156BF1068AA}" srcOrd="10" destOrd="0" presId="urn:microsoft.com/office/officeart/2005/8/layout/target3"/>
    <dgm:cxn modelId="{E2CBD1D1-69CE-4F8C-A45E-6A5A44944507}" type="presParOf" srcId="{359B4FC0-C759-4484-A9BA-E75BA5BE67D0}" destId="{27B9EA96-617C-4DB5-86DD-47B0090FA0EE}" srcOrd="11" destOrd="0" presId="urn:microsoft.com/office/officeart/2005/8/layout/target3"/>
    <dgm:cxn modelId="{C25B5737-24BD-4AA0-AD79-E7EABA413B3B}" type="presParOf" srcId="{359B4FC0-C759-4484-A9BA-E75BA5BE67D0}" destId="{D18FE7F2-0AE1-44E3-80FB-BCFB27489BB9}" srcOrd="12" destOrd="0" presId="urn:microsoft.com/office/officeart/2005/8/layout/target3"/>
    <dgm:cxn modelId="{8E758BE7-DCBC-4096-8AEA-BCF34CFA6A34}" type="presParOf" srcId="{359B4FC0-C759-4484-A9BA-E75BA5BE67D0}" destId="{69C5197A-E634-46EE-8953-55847181D353}" srcOrd="13" destOrd="0" presId="urn:microsoft.com/office/officeart/2005/8/layout/target3"/>
    <dgm:cxn modelId="{61328366-5ECB-46FB-BC06-F2581A958B55}" type="presParOf" srcId="{359B4FC0-C759-4484-A9BA-E75BA5BE67D0}" destId="{0AADAB96-4EC2-4B2A-947F-210E76C193F7}" srcOrd="14" destOrd="0" presId="urn:microsoft.com/office/officeart/2005/8/layout/target3"/>
    <dgm:cxn modelId="{0125E73E-01BA-4100-B03C-719A235E5349}" type="presParOf" srcId="{359B4FC0-C759-4484-A9BA-E75BA5BE67D0}" destId="{059ABF0C-CCF4-42D0-92DC-2B0A007501DA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819A00-F670-4875-B4EA-F917F12247F8}">
      <dsp:nvSpPr>
        <dsp:cNvPr id="0" name=""/>
        <dsp:cNvSpPr/>
      </dsp:nvSpPr>
      <dsp:spPr>
        <a:xfrm>
          <a:off x="769959" y="0"/>
          <a:ext cx="5172968" cy="5172968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15C02C-80A3-4CB4-B945-F7A180B54761}">
      <dsp:nvSpPr>
        <dsp:cNvPr id="0" name=""/>
        <dsp:cNvSpPr/>
      </dsp:nvSpPr>
      <dsp:spPr>
        <a:xfrm>
          <a:off x="3356443" y="520075"/>
          <a:ext cx="3362429" cy="6122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u="none" kern="1200" dirty="0" err="1" smtClean="0">
              <a:solidFill>
                <a:schemeClr val="accent5">
                  <a:lumMod val="50000"/>
                </a:schemeClr>
              </a:solidFill>
            </a:rPr>
            <a:t>Ценностно</a:t>
          </a:r>
          <a:r>
            <a:rPr lang="ru-RU" sz="1600" b="1" i="0" u="none" kern="1200" dirty="0" smtClean="0">
              <a:solidFill>
                <a:schemeClr val="accent5">
                  <a:lumMod val="50000"/>
                </a:schemeClr>
              </a:solidFill>
            </a:rPr>
            <a:t> - смысловые</a:t>
          </a:r>
          <a:endParaRPr lang="ru-RU" sz="16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356443" y="520075"/>
        <a:ext cx="3362429" cy="612269"/>
      </dsp:txXfrm>
    </dsp:sp>
    <dsp:sp modelId="{B737724C-2CE4-421C-96E3-6D67CEE483A7}">
      <dsp:nvSpPr>
        <dsp:cNvPr id="0" name=""/>
        <dsp:cNvSpPr/>
      </dsp:nvSpPr>
      <dsp:spPr>
        <a:xfrm>
          <a:off x="3356443" y="1208878"/>
          <a:ext cx="3362429" cy="6122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1097123"/>
              <a:satOff val="1489"/>
              <a:lumOff val="251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u="none" kern="1200" dirty="0" err="1" smtClean="0">
              <a:solidFill>
                <a:schemeClr val="accent5">
                  <a:lumMod val="50000"/>
                </a:schemeClr>
              </a:solidFill>
            </a:rPr>
            <a:t>Учебно</a:t>
          </a:r>
          <a:r>
            <a:rPr lang="ru-RU" sz="1600" b="1" i="0" u="none" kern="1200" dirty="0" smtClean="0">
              <a:solidFill>
                <a:schemeClr val="accent5">
                  <a:lumMod val="50000"/>
                </a:schemeClr>
              </a:solidFill>
            </a:rPr>
            <a:t> – познавательные</a:t>
          </a:r>
          <a:endParaRPr lang="ru-RU" sz="1600" b="0" i="0" u="none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356443" y="1208878"/>
        <a:ext cx="3362429" cy="612269"/>
      </dsp:txXfrm>
    </dsp:sp>
    <dsp:sp modelId="{806640AB-FEF1-4AA8-97D7-FDD898BFEAC9}">
      <dsp:nvSpPr>
        <dsp:cNvPr id="0" name=""/>
        <dsp:cNvSpPr/>
      </dsp:nvSpPr>
      <dsp:spPr>
        <a:xfrm>
          <a:off x="3356443" y="1897681"/>
          <a:ext cx="3362429" cy="6122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2194245"/>
              <a:satOff val="2978"/>
              <a:lumOff val="502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u="none" kern="1200" dirty="0" err="1" smtClean="0">
              <a:solidFill>
                <a:schemeClr val="accent5">
                  <a:lumMod val="50000"/>
                </a:schemeClr>
              </a:solidFill>
            </a:rPr>
            <a:t>Социокультурные</a:t>
          </a:r>
          <a:endParaRPr lang="ru-RU" sz="1600" b="0" i="0" u="none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356443" y="1897681"/>
        <a:ext cx="3362429" cy="612269"/>
      </dsp:txXfrm>
    </dsp:sp>
    <dsp:sp modelId="{CBCC0671-F998-4F71-A068-4ACB42C4E111}">
      <dsp:nvSpPr>
        <dsp:cNvPr id="0" name=""/>
        <dsp:cNvSpPr/>
      </dsp:nvSpPr>
      <dsp:spPr>
        <a:xfrm>
          <a:off x="3356443" y="2586483"/>
          <a:ext cx="3362429" cy="6122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3291368"/>
              <a:satOff val="4467"/>
              <a:lumOff val="7529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u="none" kern="1200" dirty="0" smtClean="0">
              <a:solidFill>
                <a:schemeClr val="accent5">
                  <a:lumMod val="50000"/>
                </a:schemeClr>
              </a:solidFill>
            </a:rPr>
            <a:t>Коммуникативные</a:t>
          </a:r>
          <a:endParaRPr lang="ru-RU" sz="1600" b="0" i="0" u="none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356443" y="2586483"/>
        <a:ext cx="3362429" cy="612269"/>
      </dsp:txXfrm>
    </dsp:sp>
    <dsp:sp modelId="{AF8B2E1E-7F45-4615-8265-CA395F1A2342}">
      <dsp:nvSpPr>
        <dsp:cNvPr id="0" name=""/>
        <dsp:cNvSpPr/>
      </dsp:nvSpPr>
      <dsp:spPr>
        <a:xfrm>
          <a:off x="3356443" y="3275286"/>
          <a:ext cx="3362429" cy="6122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4388491"/>
              <a:satOff val="5956"/>
              <a:lumOff val="10039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u="none" kern="1200" dirty="0" smtClean="0">
              <a:solidFill>
                <a:schemeClr val="accent5">
                  <a:lumMod val="50000"/>
                </a:schemeClr>
              </a:solidFill>
            </a:rPr>
            <a:t>Информационные</a:t>
          </a:r>
          <a:endParaRPr lang="ru-RU" sz="1600" b="0" i="0" u="none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356443" y="3275286"/>
        <a:ext cx="3362429" cy="612269"/>
      </dsp:txXfrm>
    </dsp:sp>
    <dsp:sp modelId="{18A6D064-31C2-4B16-A0C6-DC01C7E8B945}">
      <dsp:nvSpPr>
        <dsp:cNvPr id="0" name=""/>
        <dsp:cNvSpPr/>
      </dsp:nvSpPr>
      <dsp:spPr>
        <a:xfrm>
          <a:off x="3356443" y="3964089"/>
          <a:ext cx="3362429" cy="61226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5485613"/>
              <a:satOff val="7445"/>
              <a:lumOff val="12549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u="none" kern="1200" dirty="0" smtClean="0">
              <a:solidFill>
                <a:schemeClr val="accent5">
                  <a:lumMod val="50000"/>
                </a:schemeClr>
              </a:solidFill>
            </a:rPr>
            <a:t>Природоведческие и здоровье сберегающие</a:t>
          </a:r>
          <a:endParaRPr lang="ru-RU" sz="1600" b="0" i="0" u="none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3356443" y="3964089"/>
        <a:ext cx="3362429" cy="61226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6518F7E-1AA1-4F6D-B6C7-6A5A12186E05}">
      <dsp:nvSpPr>
        <dsp:cNvPr id="0" name=""/>
        <dsp:cNvSpPr/>
      </dsp:nvSpPr>
      <dsp:spPr>
        <a:xfrm>
          <a:off x="3513990" y="2655"/>
          <a:ext cx="5270985" cy="1721441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Владеть способами самоопределения выбора на основе собственных позиций,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Уметь принимать решения, брать на себя ответственность за их последствия.</a:t>
          </a:r>
          <a:endParaRPr lang="ru-RU" sz="1800" kern="1200" dirty="0"/>
        </a:p>
      </dsp:txBody>
      <dsp:txXfrm>
        <a:off x="3513990" y="2655"/>
        <a:ext cx="5270985" cy="1721441"/>
      </dsp:txXfrm>
    </dsp:sp>
    <dsp:sp modelId="{C733AB58-A32D-47C2-9DCF-A23C6554A1DA}">
      <dsp:nvSpPr>
        <dsp:cNvPr id="0" name=""/>
        <dsp:cNvSpPr/>
      </dsp:nvSpPr>
      <dsp:spPr>
        <a:xfrm>
          <a:off x="0" y="2655"/>
          <a:ext cx="3513990" cy="172144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smtClean="0">
              <a:latin typeface="Helvetica"/>
              <a:ea typeface="Times New Roman"/>
              <a:cs typeface="Times New Roman"/>
            </a:rPr>
            <a:t>Ценностно –смысловые</a:t>
          </a:r>
          <a:endParaRPr lang="ru-RU" sz="2300" kern="1200" dirty="0"/>
        </a:p>
      </dsp:txBody>
      <dsp:txXfrm>
        <a:off x="0" y="2655"/>
        <a:ext cx="3513990" cy="1721441"/>
      </dsp:txXfrm>
    </dsp:sp>
    <dsp:sp modelId="{5E00E77E-89EC-4C4E-BBE2-BE6A01DDC262}">
      <dsp:nvSpPr>
        <dsp:cNvPr id="0" name=""/>
        <dsp:cNvSpPr/>
      </dsp:nvSpPr>
      <dsp:spPr>
        <a:xfrm>
          <a:off x="3513990" y="1896241"/>
          <a:ext cx="5270985" cy="1721441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2758569"/>
            <a:satOff val="16481"/>
            <a:lumOff val="-82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2758569"/>
              <a:satOff val="16481"/>
              <a:lumOff val="-82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Ставить цель и организовывать ее достижение, уметь пояснять свою цель,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Организовывать планирование, анализ , рефлексию, самооценку своей УПД,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Задавать вопросы, ставить познавательные задачи,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Описывать результаты, формулировать выводы.</a:t>
          </a:r>
          <a:endParaRPr lang="ru-RU" sz="1400" kern="1200" dirty="0"/>
        </a:p>
      </dsp:txBody>
      <dsp:txXfrm>
        <a:off x="3513990" y="1896241"/>
        <a:ext cx="5270985" cy="1721441"/>
      </dsp:txXfrm>
    </dsp:sp>
    <dsp:sp modelId="{6C0CFA66-143E-4211-84C7-F1E781822E5C}">
      <dsp:nvSpPr>
        <dsp:cNvPr id="0" name=""/>
        <dsp:cNvSpPr/>
      </dsp:nvSpPr>
      <dsp:spPr>
        <a:xfrm>
          <a:off x="0" y="1896241"/>
          <a:ext cx="3513990" cy="1721441"/>
        </a:xfrm>
        <a:prstGeom prst="roundRect">
          <a:avLst/>
        </a:prstGeom>
        <a:solidFill>
          <a:schemeClr val="accent5">
            <a:hueOff val="-2510283"/>
            <a:satOff val="20547"/>
            <a:lumOff val="-333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err="1" smtClean="0"/>
            <a:t>Учебно</a:t>
          </a:r>
          <a:r>
            <a:rPr lang="ru-RU" sz="2300" b="1" kern="1200" dirty="0" smtClean="0"/>
            <a:t> – познавательные</a:t>
          </a:r>
          <a:endParaRPr lang="ru-RU" sz="2300" kern="1200" dirty="0"/>
        </a:p>
      </dsp:txBody>
      <dsp:txXfrm>
        <a:off x="0" y="1896241"/>
        <a:ext cx="3513990" cy="1721441"/>
      </dsp:txXfrm>
    </dsp:sp>
    <dsp:sp modelId="{98BC3A08-DF04-45E3-BD3B-3831C7CA37D4}">
      <dsp:nvSpPr>
        <dsp:cNvPr id="0" name=""/>
        <dsp:cNvSpPr/>
      </dsp:nvSpPr>
      <dsp:spPr>
        <a:xfrm>
          <a:off x="3514848" y="3789826"/>
          <a:ext cx="5265838" cy="2328197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5517137"/>
            <a:satOff val="32962"/>
            <a:lumOff val="-164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5517137"/>
              <a:satOff val="32962"/>
              <a:lumOff val="-164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владеть знаниями и опытом выполнения типичных социальных ролей: семьянина, гражданина, работника, собственника, потребителя, покупателя;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владеть эффективными способами организации свободного вре­мени;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иметь осознанный опыт жизни в многонациональном, </a:t>
          </a:r>
          <a:r>
            <a:rPr lang="ru-RU" sz="1200" kern="1200" dirty="0" err="1" smtClean="0"/>
            <a:t>много­культурном</a:t>
          </a:r>
          <a:r>
            <a:rPr lang="ru-RU" sz="1200" kern="1200" dirty="0" smtClean="0"/>
            <a:t>, </a:t>
          </a:r>
          <a:r>
            <a:rPr lang="ru-RU" sz="1200" kern="1200" dirty="0" err="1" smtClean="0"/>
            <a:t>многоконфесеиональном</a:t>
          </a:r>
          <a:r>
            <a:rPr lang="ru-RU" sz="1200" i="1" kern="1200" dirty="0" smtClean="0"/>
            <a:t> </a:t>
          </a:r>
          <a:r>
            <a:rPr lang="ru-RU" sz="1200" kern="1200" dirty="0" smtClean="0"/>
            <a:t>обществе;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владеть элементами художественно-творческих компетенций читателя, слушателя, исполнителя, зрителя, юного художника, писателя, ремесленника и др.</a:t>
          </a:r>
          <a:endParaRPr lang="ru-RU" sz="1200" kern="1200" dirty="0"/>
        </a:p>
      </dsp:txBody>
      <dsp:txXfrm>
        <a:off x="3514848" y="3789826"/>
        <a:ext cx="5265838" cy="2328197"/>
      </dsp:txXfrm>
    </dsp:sp>
    <dsp:sp modelId="{05442969-3B24-4E57-B7D2-1E9C21670830}">
      <dsp:nvSpPr>
        <dsp:cNvPr id="0" name=""/>
        <dsp:cNvSpPr/>
      </dsp:nvSpPr>
      <dsp:spPr>
        <a:xfrm>
          <a:off x="4289" y="4093204"/>
          <a:ext cx="3510558" cy="1721441"/>
        </a:xfrm>
        <a:prstGeom prst="roundRect">
          <a:avLst/>
        </a:prstGeom>
        <a:solidFill>
          <a:schemeClr val="accent5">
            <a:hueOff val="-5020566"/>
            <a:satOff val="41093"/>
            <a:lumOff val="-666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err="1" smtClean="0"/>
            <a:t>Социокультурные</a:t>
          </a:r>
          <a:endParaRPr lang="ru-RU" sz="2300" kern="1200" dirty="0"/>
        </a:p>
      </dsp:txBody>
      <dsp:txXfrm>
        <a:off x="4289" y="4093204"/>
        <a:ext cx="3510558" cy="172144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B7C8B36-4175-415B-BEBC-3F0BA315E232}">
      <dsp:nvSpPr>
        <dsp:cNvPr id="0" name=""/>
        <dsp:cNvSpPr/>
      </dsp:nvSpPr>
      <dsp:spPr>
        <a:xfrm>
          <a:off x="0" y="27193"/>
          <a:ext cx="8784976" cy="7464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333333"/>
              </a:solidFill>
              <a:latin typeface="Helvetica"/>
              <a:ea typeface="Times New Roman"/>
              <a:cs typeface="Times New Roman"/>
            </a:rPr>
            <a:t>Коммуникативные</a:t>
          </a:r>
          <a:endParaRPr lang="ru-RU" sz="3200" kern="1200" dirty="0"/>
        </a:p>
      </dsp:txBody>
      <dsp:txXfrm>
        <a:off x="0" y="27193"/>
        <a:ext cx="8784976" cy="746460"/>
      </dsp:txXfrm>
    </dsp:sp>
    <dsp:sp modelId="{70B8C571-9A57-49DD-A8EF-31CF660AC89C}">
      <dsp:nvSpPr>
        <dsp:cNvPr id="0" name=""/>
        <dsp:cNvSpPr/>
      </dsp:nvSpPr>
      <dsp:spPr>
        <a:xfrm>
          <a:off x="0" y="773653"/>
          <a:ext cx="8784976" cy="14707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923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уметь представить себя устно и письменно, написать анкету, заявление, резюме, письмо, поздравление;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уметь представлять свой класс, школу, страну в ситуациях межкультурного общения, в режиме диалога культур, использовать для этого знание иностранного языка;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владеть способами взаимодействия с окружающими и удаленными людьми и событиями;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выступать с устным сообщением, уметь задать вопрос, корректно вести учебный диалог;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владеть разными видами речевой деятельности (монолог, диалог, чтение, письмо), лингвистической и языковой компетенциями;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владеть способами совместной деятельности в группе, приемами действий в ситуациях общения;</a:t>
          </a:r>
          <a:endParaRPr lang="ru-RU" sz="1200" kern="1200" dirty="0"/>
        </a:p>
      </dsp:txBody>
      <dsp:txXfrm>
        <a:off x="0" y="773653"/>
        <a:ext cx="8784976" cy="1470735"/>
      </dsp:txXfrm>
    </dsp:sp>
    <dsp:sp modelId="{B015F4C4-4851-4C14-AE5E-9AE186AA3E57}">
      <dsp:nvSpPr>
        <dsp:cNvPr id="0" name=""/>
        <dsp:cNvSpPr/>
      </dsp:nvSpPr>
      <dsp:spPr>
        <a:xfrm>
          <a:off x="0" y="2244388"/>
          <a:ext cx="8784976" cy="746460"/>
        </a:xfrm>
        <a:prstGeom prst="roundRect">
          <a:avLst/>
        </a:prstGeom>
        <a:solidFill>
          <a:schemeClr val="accent5">
            <a:hueOff val="-2510283"/>
            <a:satOff val="20547"/>
            <a:lumOff val="-333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333333"/>
              </a:solidFill>
              <a:latin typeface="Helvetica"/>
              <a:ea typeface="Times New Roman"/>
              <a:cs typeface="Times New Roman"/>
            </a:rPr>
            <a:t>Информационные</a:t>
          </a:r>
          <a:endParaRPr lang="ru-RU" sz="2900" kern="1200" dirty="0"/>
        </a:p>
      </dsp:txBody>
      <dsp:txXfrm>
        <a:off x="0" y="2244388"/>
        <a:ext cx="8784976" cy="746460"/>
      </dsp:txXfrm>
    </dsp:sp>
    <dsp:sp modelId="{C91B64E2-7862-41A2-B6D2-6BB5709BACB9}">
      <dsp:nvSpPr>
        <dsp:cNvPr id="0" name=""/>
        <dsp:cNvSpPr/>
      </dsp:nvSpPr>
      <dsp:spPr>
        <a:xfrm>
          <a:off x="0" y="2990848"/>
          <a:ext cx="8784976" cy="14407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923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владеть навыками работы с различными источниками информации: книгами, учебниками, справочниками, атласами, картами, определителями, энциклопедиями, каталогами, словарями, Интернет,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самостоятельно искать, извлекать, систематизировать, анализировать и отбирать необходимую для решения учебных задач информацию, организовывать, преобразовывать, сохранять и передавать ее;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уметь осознанно воспринимать информацию, распространяемую по каналам СМИ;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владеть навыками использования информационных устройств,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применять для решения учебных задач информационные и телекоммуникационные технологии; аудио и видеозапись, электронную почту, Интернет.</a:t>
          </a:r>
          <a:endParaRPr lang="ru-RU" sz="1200" kern="1200" dirty="0"/>
        </a:p>
      </dsp:txBody>
      <dsp:txXfrm>
        <a:off x="0" y="2990848"/>
        <a:ext cx="8784976" cy="1440719"/>
      </dsp:txXfrm>
    </dsp:sp>
    <dsp:sp modelId="{899EB3DC-B4BF-411C-81B3-F2DA691658EA}">
      <dsp:nvSpPr>
        <dsp:cNvPr id="0" name=""/>
        <dsp:cNvSpPr/>
      </dsp:nvSpPr>
      <dsp:spPr>
        <a:xfrm>
          <a:off x="0" y="4431568"/>
          <a:ext cx="8784976" cy="746460"/>
        </a:xfrm>
        <a:prstGeom prst="roundRect">
          <a:avLst/>
        </a:prstGeom>
        <a:solidFill>
          <a:schemeClr val="accent5">
            <a:hueOff val="-5020566"/>
            <a:satOff val="41093"/>
            <a:lumOff val="-666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333333"/>
              </a:solidFill>
              <a:latin typeface="Helvetica"/>
              <a:ea typeface="Times New Roman"/>
              <a:cs typeface="Times New Roman"/>
            </a:rPr>
            <a:t>Природоведческие и здоровье сберегающие</a:t>
          </a:r>
          <a:endParaRPr lang="ru-RU" sz="2900" kern="1200" dirty="0"/>
        </a:p>
      </dsp:txBody>
      <dsp:txXfrm>
        <a:off x="0" y="4431568"/>
        <a:ext cx="8784976" cy="746460"/>
      </dsp:txXfrm>
    </dsp:sp>
    <dsp:sp modelId="{E7CD36D6-324C-4F78-86A3-2DDDFB2D63F7}">
      <dsp:nvSpPr>
        <dsp:cNvPr id="0" name=""/>
        <dsp:cNvSpPr/>
      </dsp:nvSpPr>
      <dsp:spPr>
        <a:xfrm>
          <a:off x="0" y="5178028"/>
          <a:ext cx="8784976" cy="915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8923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иметь опыт ориентации и экологической деятельности в природной среде (в лесу, в поле, на водоемах и др.);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знать и применять правила поведения в экстремальных ситуациях: под дождем, градом, при сильном ветре, во время грозы, наводнения, пожара, при встрече с опасными животными, насекомыми;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знать и применять правила личной гигиены, уметь заботиться о собственном здоровье, личной безопасности;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владеть способами оказания первой медицинской помощи.</a:t>
          </a:r>
          <a:endParaRPr lang="ru-RU" sz="1200" kern="1200" dirty="0"/>
        </a:p>
      </dsp:txBody>
      <dsp:txXfrm>
        <a:off x="0" y="5178028"/>
        <a:ext cx="8784976" cy="91545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9B7082-B1B9-43A3-A1AC-0C49EB5D2500}">
      <dsp:nvSpPr>
        <dsp:cNvPr id="0" name=""/>
        <dsp:cNvSpPr/>
      </dsp:nvSpPr>
      <dsp:spPr>
        <a:xfrm>
          <a:off x="0" y="0"/>
          <a:ext cx="8928991" cy="1987420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spc="0" dirty="0" smtClean="0"/>
            <a:t>ВИДЫ ПРОФЕССИОНАЛЬНОЙ КОМПЕТЕНТНОСТИ</a:t>
          </a:r>
          <a:endParaRPr lang="ru-RU" sz="4400" kern="1200" spc="0" dirty="0"/>
        </a:p>
      </dsp:txBody>
      <dsp:txXfrm>
        <a:off x="0" y="0"/>
        <a:ext cx="8928991" cy="1987420"/>
      </dsp:txXfrm>
    </dsp:sp>
    <dsp:sp modelId="{C9BA4514-13B0-4059-B524-E0BCC3E4F557}">
      <dsp:nvSpPr>
        <dsp:cNvPr id="0" name=""/>
        <dsp:cNvSpPr/>
      </dsp:nvSpPr>
      <dsp:spPr>
        <a:xfrm>
          <a:off x="0" y="1987420"/>
          <a:ext cx="2232248" cy="417358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spc="0" dirty="0" smtClean="0"/>
            <a:t>Специальная </a:t>
          </a:r>
          <a:r>
            <a:rPr lang="ru-RU" sz="1600" b="1" i="1" u="sng" kern="1200" spc="0" dirty="0" err="1" smtClean="0"/>
            <a:t>профкомпетентность</a:t>
          </a:r>
          <a:r>
            <a:rPr lang="ru-RU" sz="1600" b="1" i="1" u="sng" kern="1200" spc="0" dirty="0" smtClean="0"/>
            <a:t> </a:t>
          </a:r>
          <a:r>
            <a:rPr lang="ru-RU" sz="1600" kern="1200" spc="0" dirty="0" smtClean="0"/>
            <a:t>включает не только знания, но и умение применить их на практике.</a:t>
          </a:r>
          <a:endParaRPr lang="ru-RU" sz="1600" kern="1200" spc="0" dirty="0"/>
        </a:p>
      </dsp:txBody>
      <dsp:txXfrm>
        <a:off x="0" y="1987420"/>
        <a:ext cx="2232248" cy="4173583"/>
      </dsp:txXfrm>
    </dsp:sp>
    <dsp:sp modelId="{0C25B579-D1F7-4CDA-93E7-9B6DC0D65AF1}">
      <dsp:nvSpPr>
        <dsp:cNvPr id="0" name=""/>
        <dsp:cNvSpPr/>
      </dsp:nvSpPr>
      <dsp:spPr>
        <a:xfrm>
          <a:off x="2232247" y="1987420"/>
          <a:ext cx="2232248" cy="4173583"/>
        </a:xfrm>
        <a:prstGeom prst="rect">
          <a:avLst/>
        </a:prstGeom>
        <a:solidFill>
          <a:schemeClr val="accent5">
            <a:hueOff val="-1673522"/>
            <a:satOff val="13698"/>
            <a:lumOff val="-2222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spc="0" dirty="0" smtClean="0"/>
            <a:t>Социальная </a:t>
          </a:r>
          <a:r>
            <a:rPr lang="ru-RU" sz="1600" b="1" i="1" u="sng" kern="1200" spc="0" dirty="0" err="1" smtClean="0"/>
            <a:t>профкомпетентность</a:t>
          </a:r>
          <a:r>
            <a:rPr lang="ru-RU" sz="1600" b="1" i="1" u="sng" kern="1200" spc="0" dirty="0" smtClean="0"/>
            <a:t> </a:t>
          </a:r>
          <a:r>
            <a:rPr lang="ru-RU" sz="1600" kern="1200" spc="0" dirty="0" smtClean="0"/>
            <a:t>характеризует владение способами совместной профессиональной </a:t>
          </a:r>
          <a:r>
            <a:rPr lang="ru-RU" sz="1600" b="0" kern="1200" spc="0" dirty="0" smtClean="0"/>
            <a:t>деятельности и сотрудничества.</a:t>
          </a:r>
          <a:endParaRPr lang="ru-RU" sz="1600" b="0" kern="1200" spc="0" dirty="0"/>
        </a:p>
      </dsp:txBody>
      <dsp:txXfrm>
        <a:off x="2232247" y="1987420"/>
        <a:ext cx="2232248" cy="4173583"/>
      </dsp:txXfrm>
    </dsp:sp>
    <dsp:sp modelId="{DCE047EA-435A-4457-9B14-00FD03AE6DDB}">
      <dsp:nvSpPr>
        <dsp:cNvPr id="0" name=""/>
        <dsp:cNvSpPr/>
      </dsp:nvSpPr>
      <dsp:spPr>
        <a:xfrm>
          <a:off x="4464496" y="1987420"/>
          <a:ext cx="2232248" cy="4173583"/>
        </a:xfrm>
        <a:prstGeom prst="rect">
          <a:avLst/>
        </a:prstGeom>
        <a:solidFill>
          <a:schemeClr val="accent5">
            <a:hueOff val="-3347044"/>
            <a:satOff val="27395"/>
            <a:lumOff val="-4444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spc="0" dirty="0" smtClean="0"/>
            <a:t>К личностной </a:t>
          </a:r>
          <a:r>
            <a:rPr lang="ru-RU" sz="1600" b="1" i="1" u="sng" kern="1200" spc="0" dirty="0" err="1" smtClean="0"/>
            <a:t>профкомпетентности</a:t>
          </a:r>
          <a:r>
            <a:rPr lang="ru-RU" sz="1600" b="1" i="1" u="sng" kern="1200" spc="0" dirty="0" smtClean="0"/>
            <a:t> </a:t>
          </a:r>
          <a:r>
            <a:rPr lang="ru-RU" sz="1600" kern="1200" spc="0" dirty="0" smtClean="0"/>
            <a:t>относят способность специалиста планировать свою профессиональную деятельность, самостоятельно принимать решения, видеть проблему. </a:t>
          </a:r>
          <a:endParaRPr lang="ru-RU" sz="1600" kern="1200" spc="0" dirty="0"/>
        </a:p>
      </dsp:txBody>
      <dsp:txXfrm>
        <a:off x="4464496" y="1987420"/>
        <a:ext cx="2232248" cy="4173583"/>
      </dsp:txXfrm>
    </dsp:sp>
    <dsp:sp modelId="{E60644CA-47B5-4636-AF2E-336A12703390}">
      <dsp:nvSpPr>
        <dsp:cNvPr id="0" name=""/>
        <dsp:cNvSpPr/>
      </dsp:nvSpPr>
      <dsp:spPr>
        <a:xfrm>
          <a:off x="6696744" y="1987420"/>
          <a:ext cx="2232248" cy="4173583"/>
        </a:xfrm>
        <a:prstGeom prst="rect">
          <a:avLst/>
        </a:prstGeom>
        <a:solidFill>
          <a:schemeClr val="accent5">
            <a:hueOff val="-5020566"/>
            <a:satOff val="41093"/>
            <a:lumOff val="-666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sng" kern="1200" spc="0" dirty="0" smtClean="0"/>
            <a:t>Индивидуальная </a:t>
          </a:r>
          <a:r>
            <a:rPr lang="ru-RU" sz="1600" b="1" i="1" u="sng" kern="1200" spc="0" dirty="0" err="1" smtClean="0"/>
            <a:t>профкомпетентность</a:t>
          </a:r>
          <a:r>
            <a:rPr lang="ru-RU" sz="1600" b="1" i="1" u="sng" kern="1200" spc="0" dirty="0" smtClean="0"/>
            <a:t> </a:t>
          </a:r>
          <a:r>
            <a:rPr lang="ru-RU" sz="1600" kern="1200" spc="0" dirty="0" smtClean="0"/>
            <a:t>характеризует готовность к профессиональному росту, неподверженность профессиональному старению, наличие устойчивой профессиональной мотивации.</a:t>
          </a:r>
          <a:r>
            <a:rPr lang="ru-RU" sz="1600" kern="1200" dirty="0" smtClean="0"/>
            <a:t> </a:t>
          </a:r>
          <a:endParaRPr lang="ru-RU" sz="1600" kern="1200" dirty="0"/>
        </a:p>
      </dsp:txBody>
      <dsp:txXfrm>
        <a:off x="6696744" y="1987420"/>
        <a:ext cx="2232248" cy="4173583"/>
      </dsp:txXfrm>
    </dsp:sp>
    <dsp:sp modelId="{C8479C3E-CB99-4C50-BE5B-B11A68508CC5}">
      <dsp:nvSpPr>
        <dsp:cNvPr id="0" name=""/>
        <dsp:cNvSpPr/>
      </dsp:nvSpPr>
      <dsp:spPr>
        <a:xfrm>
          <a:off x="0" y="6161004"/>
          <a:ext cx="8928991" cy="463731"/>
        </a:xfrm>
        <a:prstGeom prst="rect">
          <a:avLst/>
        </a:prstGeom>
        <a:solidFill>
          <a:schemeClr val="accent5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7B0486-3589-45A3-BBE6-16B4A1524F41}">
      <dsp:nvSpPr>
        <dsp:cNvPr id="0" name=""/>
        <dsp:cNvSpPr/>
      </dsp:nvSpPr>
      <dsp:spPr>
        <a:xfrm>
          <a:off x="0" y="87096"/>
          <a:ext cx="8784975" cy="3513990"/>
        </a:xfrm>
        <a:prstGeom prst="leftRightRibb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1F6B57-4853-491F-A5FB-6517443257BA}">
      <dsp:nvSpPr>
        <dsp:cNvPr id="0" name=""/>
        <dsp:cNvSpPr/>
      </dsp:nvSpPr>
      <dsp:spPr>
        <a:xfrm>
          <a:off x="1054197" y="702045"/>
          <a:ext cx="2899042" cy="1721855"/>
        </a:xfrm>
        <a:prstGeom prst="rect">
          <a:avLst/>
        </a:prstGeom>
        <a:noFill/>
        <a:ln w="11429" cap="flat" cmpd="sng" algn="ctr">
          <a:noFill/>
          <a:prstDash val="sysDash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u="sng" kern="1200" dirty="0" smtClean="0"/>
            <a:t>Компетенция</a:t>
          </a:r>
          <a:r>
            <a:rPr lang="ru-RU" sz="1800" kern="1200" dirty="0" smtClean="0"/>
            <a:t> –  круг вопросов, в которых кто-нибудь хорошо осведомлен, или  круг чьих-то полномочий, прав.</a:t>
          </a:r>
          <a:endParaRPr lang="ru-RU" sz="1800" kern="1200" dirty="0"/>
        </a:p>
      </dsp:txBody>
      <dsp:txXfrm>
        <a:off x="1054197" y="702045"/>
        <a:ext cx="2899042" cy="1721855"/>
      </dsp:txXfrm>
    </dsp:sp>
    <dsp:sp modelId="{CB86160F-DCB6-4A01-961D-4C0B55F1550D}">
      <dsp:nvSpPr>
        <dsp:cNvPr id="0" name=""/>
        <dsp:cNvSpPr/>
      </dsp:nvSpPr>
      <dsp:spPr>
        <a:xfrm>
          <a:off x="4392488" y="1264283"/>
          <a:ext cx="3426140" cy="1721855"/>
        </a:xfrm>
        <a:prstGeom prst="rect">
          <a:avLst/>
        </a:prstGeom>
        <a:noFill/>
        <a:ln w="11429" cap="flat" cmpd="sng" algn="ctr">
          <a:noFill/>
          <a:prstDash val="sysDash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u="sng" kern="1200" dirty="0" smtClean="0"/>
            <a:t>Компетентный</a:t>
          </a:r>
          <a:r>
            <a:rPr lang="ru-RU" sz="1800" b="1" kern="1200" dirty="0" smtClean="0"/>
            <a:t> </a:t>
          </a:r>
          <a:r>
            <a:rPr lang="ru-RU" sz="1800" kern="1200" dirty="0" smtClean="0"/>
            <a:t>– знающий, осведомленный, авторитетный в определенной отрасли человек, т.е. специалист, владеющий компетентностью. </a:t>
          </a:r>
          <a:endParaRPr lang="ru-RU" sz="1800" kern="1200" dirty="0"/>
        </a:p>
      </dsp:txBody>
      <dsp:txXfrm>
        <a:off x="4392488" y="1264283"/>
        <a:ext cx="3426140" cy="172185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F7906CD-A4E5-47A8-945B-5B4E77FD669F}">
      <dsp:nvSpPr>
        <dsp:cNvPr id="0" name=""/>
        <dsp:cNvSpPr/>
      </dsp:nvSpPr>
      <dsp:spPr>
        <a:xfrm>
          <a:off x="4324" y="0"/>
          <a:ext cx="4160149" cy="648072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2">
                  <a:lumMod val="50000"/>
                </a:schemeClr>
              </a:solidFill>
            </a:rPr>
            <a:t>Компетентностный урок</a:t>
          </a:r>
          <a:endParaRPr lang="ru-RU" sz="28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4324" y="0"/>
        <a:ext cx="4160149" cy="1944216"/>
      </dsp:txXfrm>
    </dsp:sp>
    <dsp:sp modelId="{04D4BFC4-A854-4B74-9D3D-3C8DECD176D2}">
      <dsp:nvSpPr>
        <dsp:cNvPr id="0" name=""/>
        <dsp:cNvSpPr/>
      </dsp:nvSpPr>
      <dsp:spPr>
        <a:xfrm>
          <a:off x="420339" y="1946114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/>
            <a:t>Компетентностные</a:t>
          </a:r>
          <a:r>
            <a:rPr lang="ru-RU" sz="1200" b="1" kern="1200" dirty="0" smtClean="0"/>
            <a:t> формы и методы</a:t>
          </a:r>
          <a:endParaRPr lang="ru-RU" sz="1200" b="1" kern="1200" dirty="0"/>
        </a:p>
      </dsp:txBody>
      <dsp:txXfrm>
        <a:off x="420339" y="1946114"/>
        <a:ext cx="3328119" cy="411373"/>
      </dsp:txXfrm>
    </dsp:sp>
    <dsp:sp modelId="{B90D9AAC-0B0D-4C60-9172-7D3232FCC097}">
      <dsp:nvSpPr>
        <dsp:cNvPr id="0" name=""/>
        <dsp:cNvSpPr/>
      </dsp:nvSpPr>
      <dsp:spPr>
        <a:xfrm>
          <a:off x="420339" y="2420776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295327"/>
            <a:satOff val="2417"/>
            <a:lumOff val="-392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Коллективное </a:t>
          </a:r>
          <a:r>
            <a:rPr lang="ru-RU" sz="1200" b="1" kern="1200" dirty="0" err="1" smtClean="0"/>
            <a:t>целеполагание</a:t>
          </a:r>
          <a:endParaRPr lang="ru-RU" sz="1200" b="1" kern="1200" dirty="0"/>
        </a:p>
      </dsp:txBody>
      <dsp:txXfrm>
        <a:off x="420339" y="2420776"/>
        <a:ext cx="3328119" cy="411373"/>
      </dsp:txXfrm>
    </dsp:sp>
    <dsp:sp modelId="{2B9037F9-A92C-4313-A13F-F992A9848594}">
      <dsp:nvSpPr>
        <dsp:cNvPr id="0" name=""/>
        <dsp:cNvSpPr/>
      </dsp:nvSpPr>
      <dsp:spPr>
        <a:xfrm>
          <a:off x="420339" y="2895438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590655"/>
            <a:satOff val="4834"/>
            <a:lumOff val="-784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Все формы учебного диалога (диспут, дискуссия, обсуждение)</a:t>
          </a:r>
          <a:endParaRPr lang="ru-RU" sz="1200" b="1" kern="1200" dirty="0"/>
        </a:p>
      </dsp:txBody>
      <dsp:txXfrm>
        <a:off x="420339" y="2895438"/>
        <a:ext cx="3328119" cy="411373"/>
      </dsp:txXfrm>
    </dsp:sp>
    <dsp:sp modelId="{390EB981-9A41-4F90-B3C1-82B104433DA3}">
      <dsp:nvSpPr>
        <dsp:cNvPr id="0" name=""/>
        <dsp:cNvSpPr/>
      </dsp:nvSpPr>
      <dsp:spPr>
        <a:xfrm>
          <a:off x="420339" y="3370100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885982"/>
            <a:satOff val="7252"/>
            <a:lumOff val="-117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Фронтальный опрос с предварительным обсуждением ответов (работа в паре до опроса)</a:t>
          </a:r>
          <a:endParaRPr lang="ru-RU" sz="1200" b="1" kern="1200" dirty="0"/>
        </a:p>
      </dsp:txBody>
      <dsp:txXfrm>
        <a:off x="420339" y="3370100"/>
        <a:ext cx="3328119" cy="411373"/>
      </dsp:txXfrm>
    </dsp:sp>
    <dsp:sp modelId="{D45A646D-54EE-44C8-82CD-3DAF173AEF83}">
      <dsp:nvSpPr>
        <dsp:cNvPr id="0" name=""/>
        <dsp:cNvSpPr/>
      </dsp:nvSpPr>
      <dsp:spPr>
        <a:xfrm>
          <a:off x="420339" y="3844763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1181310"/>
            <a:satOff val="9669"/>
            <a:lumOff val="-1568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Работа в парах, в малых группах сменного и постоянного состава</a:t>
          </a:r>
          <a:endParaRPr lang="ru-RU" sz="1200" b="1" kern="1200" dirty="0"/>
        </a:p>
      </dsp:txBody>
      <dsp:txXfrm>
        <a:off x="420339" y="3844763"/>
        <a:ext cx="3328119" cy="411373"/>
      </dsp:txXfrm>
    </dsp:sp>
    <dsp:sp modelId="{278FB18B-FBD9-4553-8FE3-05400590D796}">
      <dsp:nvSpPr>
        <dsp:cNvPr id="0" name=""/>
        <dsp:cNvSpPr/>
      </dsp:nvSpPr>
      <dsp:spPr>
        <a:xfrm>
          <a:off x="420339" y="4319425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1476637"/>
            <a:satOff val="12086"/>
            <a:lumOff val="-1961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/>
            <a:t>Компетентностно-ориентированные</a:t>
          </a:r>
          <a:r>
            <a:rPr lang="ru-RU" sz="1200" b="1" kern="1200" dirty="0" smtClean="0"/>
            <a:t> задания</a:t>
          </a:r>
          <a:endParaRPr lang="ru-RU" sz="1200" b="1" kern="1200" dirty="0"/>
        </a:p>
      </dsp:txBody>
      <dsp:txXfrm>
        <a:off x="420339" y="4319425"/>
        <a:ext cx="3328119" cy="411373"/>
      </dsp:txXfrm>
    </dsp:sp>
    <dsp:sp modelId="{F6B4D8CF-19CB-4ED9-8951-10089A88911F}">
      <dsp:nvSpPr>
        <dsp:cNvPr id="0" name=""/>
        <dsp:cNvSpPr/>
      </dsp:nvSpPr>
      <dsp:spPr>
        <a:xfrm>
          <a:off x="420339" y="4794087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1771965"/>
            <a:satOff val="14503"/>
            <a:lumOff val="-235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Урок – поиск знаний по передаче продуктивных способов работы</a:t>
          </a:r>
          <a:endParaRPr lang="ru-RU" sz="1200" b="1" kern="1200" dirty="0"/>
        </a:p>
      </dsp:txBody>
      <dsp:txXfrm>
        <a:off x="420339" y="4794087"/>
        <a:ext cx="3328119" cy="411373"/>
      </dsp:txXfrm>
    </dsp:sp>
    <dsp:sp modelId="{6D856C5E-5793-4626-A478-91AFF1FF9528}">
      <dsp:nvSpPr>
        <dsp:cNvPr id="0" name=""/>
        <dsp:cNvSpPr/>
      </dsp:nvSpPr>
      <dsp:spPr>
        <a:xfrm>
          <a:off x="420339" y="5268749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2067292"/>
            <a:satOff val="16921"/>
            <a:lumOff val="-2745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Подготовка докладов, сообщений, плакатов, </a:t>
          </a:r>
          <a:r>
            <a:rPr lang="ru-RU" sz="1200" b="1" kern="1200" dirty="0" err="1" smtClean="0"/>
            <a:t>минипроектов</a:t>
          </a:r>
          <a:r>
            <a:rPr lang="ru-RU" sz="1200" b="1" kern="1200" dirty="0" smtClean="0"/>
            <a:t>, презентаций</a:t>
          </a:r>
          <a:endParaRPr lang="ru-RU" sz="1200" b="1" kern="1200" dirty="0"/>
        </a:p>
      </dsp:txBody>
      <dsp:txXfrm>
        <a:off x="420339" y="5268749"/>
        <a:ext cx="3328119" cy="411373"/>
      </dsp:txXfrm>
    </dsp:sp>
    <dsp:sp modelId="{8FBF037C-DB73-4EA7-BD28-A5ACA19310B9}">
      <dsp:nvSpPr>
        <dsp:cNvPr id="0" name=""/>
        <dsp:cNvSpPr/>
      </dsp:nvSpPr>
      <dsp:spPr>
        <a:xfrm>
          <a:off x="420339" y="5743411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2362619"/>
            <a:satOff val="19338"/>
            <a:lumOff val="-3137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Рефлексия</a:t>
          </a:r>
          <a:endParaRPr lang="ru-RU" sz="1200" b="1" kern="1200" dirty="0"/>
        </a:p>
      </dsp:txBody>
      <dsp:txXfrm>
        <a:off x="420339" y="5743411"/>
        <a:ext cx="3328119" cy="411373"/>
      </dsp:txXfrm>
    </dsp:sp>
    <dsp:sp modelId="{C579EC30-1386-4797-ADE8-2BA2D4AAABF9}">
      <dsp:nvSpPr>
        <dsp:cNvPr id="0" name=""/>
        <dsp:cNvSpPr/>
      </dsp:nvSpPr>
      <dsp:spPr>
        <a:xfrm>
          <a:off x="4476485" y="0"/>
          <a:ext cx="4160149" cy="648072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solidFill>
                <a:schemeClr val="accent2">
                  <a:lumMod val="50000"/>
                </a:schemeClr>
              </a:solidFill>
            </a:rPr>
            <a:t>Некомпетентностный</a:t>
          </a:r>
          <a:r>
            <a:rPr lang="ru-RU" sz="2800" b="1" kern="1200" dirty="0" smtClean="0">
              <a:solidFill>
                <a:schemeClr val="accent2">
                  <a:lumMod val="50000"/>
                </a:schemeClr>
              </a:solidFill>
            </a:rPr>
            <a:t> урок</a:t>
          </a:r>
          <a:endParaRPr lang="ru-RU" sz="28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4476485" y="0"/>
        <a:ext cx="4160149" cy="1944216"/>
      </dsp:txXfrm>
    </dsp:sp>
    <dsp:sp modelId="{3F73ED74-92BC-4335-A824-12C652EC63B4}">
      <dsp:nvSpPr>
        <dsp:cNvPr id="0" name=""/>
        <dsp:cNvSpPr/>
      </dsp:nvSpPr>
      <dsp:spPr>
        <a:xfrm>
          <a:off x="4892500" y="1946114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2657947"/>
            <a:satOff val="21755"/>
            <a:lumOff val="-352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/>
            <a:t>Некомпетентностные</a:t>
          </a:r>
          <a:r>
            <a:rPr lang="ru-RU" sz="1200" b="1" kern="1200" dirty="0" smtClean="0"/>
            <a:t> формы и методы</a:t>
          </a:r>
          <a:endParaRPr lang="ru-RU" sz="1200" b="1" kern="1200" dirty="0"/>
        </a:p>
      </dsp:txBody>
      <dsp:txXfrm>
        <a:off x="4892500" y="1946114"/>
        <a:ext cx="3328119" cy="411373"/>
      </dsp:txXfrm>
    </dsp:sp>
    <dsp:sp modelId="{5F777496-5A15-4FD6-BB72-A656068B9F51}">
      <dsp:nvSpPr>
        <dsp:cNvPr id="0" name=""/>
        <dsp:cNvSpPr/>
      </dsp:nvSpPr>
      <dsp:spPr>
        <a:xfrm>
          <a:off x="4892500" y="2420776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2953274"/>
            <a:satOff val="24172"/>
            <a:lumOff val="-3921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Сообщение цели учителем</a:t>
          </a:r>
          <a:endParaRPr lang="ru-RU" sz="1200" b="1" kern="1200" dirty="0"/>
        </a:p>
      </dsp:txBody>
      <dsp:txXfrm>
        <a:off x="4892500" y="2420776"/>
        <a:ext cx="3328119" cy="411373"/>
      </dsp:txXfrm>
    </dsp:sp>
    <dsp:sp modelId="{C9D3303F-2B9C-4AC9-81D6-DA304689B386}">
      <dsp:nvSpPr>
        <dsp:cNvPr id="0" name=""/>
        <dsp:cNvSpPr/>
      </dsp:nvSpPr>
      <dsp:spPr>
        <a:xfrm>
          <a:off x="4892500" y="2895438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3248602"/>
            <a:satOff val="26590"/>
            <a:lumOff val="-431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Монолог учителя</a:t>
          </a:r>
          <a:endParaRPr lang="ru-RU" sz="1200" b="1" kern="1200" dirty="0"/>
        </a:p>
      </dsp:txBody>
      <dsp:txXfrm>
        <a:off x="4892500" y="2895438"/>
        <a:ext cx="3328119" cy="411373"/>
      </dsp:txXfrm>
    </dsp:sp>
    <dsp:sp modelId="{10E81E5F-2826-431C-92CC-FE6F3CCF0115}">
      <dsp:nvSpPr>
        <dsp:cNvPr id="0" name=""/>
        <dsp:cNvSpPr/>
      </dsp:nvSpPr>
      <dsp:spPr>
        <a:xfrm>
          <a:off x="4892500" y="3370100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3543929"/>
            <a:satOff val="29007"/>
            <a:lumOff val="-4705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Фронтальный индивидуальный опрос</a:t>
          </a:r>
          <a:endParaRPr lang="ru-RU" sz="1200" b="1" kern="1200" dirty="0"/>
        </a:p>
      </dsp:txBody>
      <dsp:txXfrm>
        <a:off x="4892500" y="3370100"/>
        <a:ext cx="3328119" cy="411373"/>
      </dsp:txXfrm>
    </dsp:sp>
    <dsp:sp modelId="{29334397-D0D9-44D7-BCA8-57C1BDFA4684}">
      <dsp:nvSpPr>
        <dsp:cNvPr id="0" name=""/>
        <dsp:cNvSpPr/>
      </dsp:nvSpPr>
      <dsp:spPr>
        <a:xfrm>
          <a:off x="4892500" y="3844763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3839257"/>
            <a:satOff val="31424"/>
            <a:lumOff val="-5098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Самостоятельная индивидуальная работа</a:t>
          </a:r>
          <a:endParaRPr lang="ru-RU" sz="1200" b="1" kern="1200" dirty="0"/>
        </a:p>
      </dsp:txBody>
      <dsp:txXfrm>
        <a:off x="4892500" y="3844763"/>
        <a:ext cx="3328119" cy="411373"/>
      </dsp:txXfrm>
    </dsp:sp>
    <dsp:sp modelId="{7A8C1C2D-7C3A-4814-A00E-15684C5B05E4}">
      <dsp:nvSpPr>
        <dsp:cNvPr id="0" name=""/>
        <dsp:cNvSpPr/>
      </dsp:nvSpPr>
      <dsp:spPr>
        <a:xfrm>
          <a:off x="4892500" y="4319425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4134584"/>
            <a:satOff val="33841"/>
            <a:lumOff val="-549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Задания репродуктивного уровня</a:t>
          </a:r>
          <a:endParaRPr lang="ru-RU" sz="1200" b="1" kern="1200" dirty="0"/>
        </a:p>
      </dsp:txBody>
      <dsp:txXfrm>
        <a:off x="4892500" y="4319425"/>
        <a:ext cx="3328119" cy="411373"/>
      </dsp:txXfrm>
    </dsp:sp>
    <dsp:sp modelId="{68FDED3E-C066-49F3-B359-A29B25916457}">
      <dsp:nvSpPr>
        <dsp:cNvPr id="0" name=""/>
        <dsp:cNvSpPr/>
      </dsp:nvSpPr>
      <dsp:spPr>
        <a:xfrm>
          <a:off x="4892500" y="4794087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4429911"/>
            <a:satOff val="36259"/>
            <a:lumOff val="-5882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Урок передачи знаний</a:t>
          </a:r>
          <a:endParaRPr lang="ru-RU" sz="1200" b="1" kern="1200" dirty="0"/>
        </a:p>
      </dsp:txBody>
      <dsp:txXfrm>
        <a:off x="4892500" y="4794087"/>
        <a:ext cx="3328119" cy="411373"/>
      </dsp:txXfrm>
    </dsp:sp>
    <dsp:sp modelId="{156DF45C-86DF-4C26-B41B-653CE31BDE40}">
      <dsp:nvSpPr>
        <dsp:cNvPr id="0" name=""/>
        <dsp:cNvSpPr/>
      </dsp:nvSpPr>
      <dsp:spPr>
        <a:xfrm>
          <a:off x="4892500" y="5268749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4725238"/>
            <a:satOff val="38676"/>
            <a:lumOff val="-6274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Проверочная, контрольная работа в традиционной форме</a:t>
          </a:r>
          <a:endParaRPr lang="ru-RU" sz="1200" b="1" kern="1200" dirty="0"/>
        </a:p>
      </dsp:txBody>
      <dsp:txXfrm>
        <a:off x="4892500" y="5268749"/>
        <a:ext cx="3328119" cy="411373"/>
      </dsp:txXfrm>
    </dsp:sp>
    <dsp:sp modelId="{DDB4313B-24D8-4059-94C2-583CBD5F549C}">
      <dsp:nvSpPr>
        <dsp:cNvPr id="0" name=""/>
        <dsp:cNvSpPr/>
      </dsp:nvSpPr>
      <dsp:spPr>
        <a:xfrm>
          <a:off x="4892500" y="5743411"/>
          <a:ext cx="3328119" cy="411373"/>
        </a:xfrm>
        <a:prstGeom prst="roundRect">
          <a:avLst>
            <a:gd name="adj" fmla="val 10000"/>
          </a:avLst>
        </a:prstGeom>
        <a:solidFill>
          <a:schemeClr val="accent5">
            <a:hueOff val="-5020566"/>
            <a:satOff val="41093"/>
            <a:lumOff val="-666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Подведения итога работы учителем</a:t>
          </a:r>
          <a:endParaRPr lang="ru-RU" sz="1200" b="1" kern="1200" dirty="0"/>
        </a:p>
      </dsp:txBody>
      <dsp:txXfrm>
        <a:off x="4892500" y="5743411"/>
        <a:ext cx="3328119" cy="411373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B05A3B-B73D-4A7D-AAB5-52F1F0DD0810}">
      <dsp:nvSpPr>
        <dsp:cNvPr id="0" name=""/>
        <dsp:cNvSpPr/>
      </dsp:nvSpPr>
      <dsp:spPr>
        <a:xfrm>
          <a:off x="0" y="0"/>
          <a:ext cx="4680520" cy="468052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1D39AB-17B4-48EE-A0BA-18F97A663B74}">
      <dsp:nvSpPr>
        <dsp:cNvPr id="0" name=""/>
        <dsp:cNvSpPr/>
      </dsp:nvSpPr>
      <dsp:spPr>
        <a:xfrm>
          <a:off x="2340260" y="0"/>
          <a:ext cx="5796643" cy="468052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kern="1200" dirty="0" smtClean="0"/>
            <a:t>1. Создание презентаций к урокам.</a:t>
          </a:r>
          <a:endParaRPr lang="ru-RU" sz="2100" kern="1200" dirty="0"/>
        </a:p>
      </dsp:txBody>
      <dsp:txXfrm>
        <a:off x="2340260" y="0"/>
        <a:ext cx="5796643" cy="994610"/>
      </dsp:txXfrm>
    </dsp:sp>
    <dsp:sp modelId="{F163A36B-00DC-4E5E-AB8E-2FA1571CC99D}">
      <dsp:nvSpPr>
        <dsp:cNvPr id="0" name=""/>
        <dsp:cNvSpPr/>
      </dsp:nvSpPr>
      <dsp:spPr>
        <a:xfrm>
          <a:off x="614318" y="994610"/>
          <a:ext cx="3451883" cy="3451883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1673522"/>
            <a:satOff val="13698"/>
            <a:lumOff val="-2222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E0C1DC-0E2D-42A2-B2E4-BB388122BBAD}">
      <dsp:nvSpPr>
        <dsp:cNvPr id="0" name=""/>
        <dsp:cNvSpPr/>
      </dsp:nvSpPr>
      <dsp:spPr>
        <a:xfrm>
          <a:off x="2340260" y="994610"/>
          <a:ext cx="5796643" cy="345188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673522"/>
              <a:satOff val="13698"/>
              <a:lumOff val="-2222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kern="1200" dirty="0" smtClean="0"/>
            <a:t>2. Работа с ресурсами сети «Интернет».</a:t>
          </a:r>
          <a:endParaRPr lang="ru-RU" sz="2100" kern="1200" dirty="0"/>
        </a:p>
      </dsp:txBody>
      <dsp:txXfrm>
        <a:off x="2340260" y="994610"/>
        <a:ext cx="5796643" cy="994610"/>
      </dsp:txXfrm>
    </dsp:sp>
    <dsp:sp modelId="{4AB010B9-7A05-4268-9611-4D556EB3564E}">
      <dsp:nvSpPr>
        <dsp:cNvPr id="0" name=""/>
        <dsp:cNvSpPr/>
      </dsp:nvSpPr>
      <dsp:spPr>
        <a:xfrm>
          <a:off x="1228636" y="1989221"/>
          <a:ext cx="2223247" cy="2223247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3347044"/>
            <a:satOff val="27395"/>
            <a:lumOff val="-4444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F6272B-790D-4B96-A497-A8DE36CEAE4D}">
      <dsp:nvSpPr>
        <dsp:cNvPr id="0" name=""/>
        <dsp:cNvSpPr/>
      </dsp:nvSpPr>
      <dsp:spPr>
        <a:xfrm>
          <a:off x="2340260" y="1989221"/>
          <a:ext cx="5796643" cy="222324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347044"/>
              <a:satOff val="27395"/>
              <a:lumOff val="-4444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kern="1200" dirty="0" smtClean="0"/>
            <a:t>3. Использование готовых обучающих программ.</a:t>
          </a:r>
          <a:endParaRPr lang="ru-RU" sz="2100" kern="1200" dirty="0"/>
        </a:p>
      </dsp:txBody>
      <dsp:txXfrm>
        <a:off x="2340260" y="1989221"/>
        <a:ext cx="5796643" cy="994610"/>
      </dsp:txXfrm>
    </dsp:sp>
    <dsp:sp modelId="{076C4303-6076-4170-BF5C-F156BF1068AA}">
      <dsp:nvSpPr>
        <dsp:cNvPr id="0" name=""/>
        <dsp:cNvSpPr/>
      </dsp:nvSpPr>
      <dsp:spPr>
        <a:xfrm>
          <a:off x="1842954" y="2983831"/>
          <a:ext cx="994610" cy="99461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5020566"/>
            <a:satOff val="41093"/>
            <a:lumOff val="-666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7B9EA96-617C-4DB5-86DD-47B0090FA0EE}">
      <dsp:nvSpPr>
        <dsp:cNvPr id="0" name=""/>
        <dsp:cNvSpPr/>
      </dsp:nvSpPr>
      <dsp:spPr>
        <a:xfrm>
          <a:off x="2340260" y="2983831"/>
          <a:ext cx="5796643" cy="99461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5020566"/>
              <a:satOff val="41093"/>
              <a:lumOff val="-666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kern="1200" dirty="0" smtClean="0"/>
            <a:t>4. Разработка и использование собственных авторских презентаций</a:t>
          </a:r>
          <a:r>
            <a:rPr lang="ru-RU" sz="2100" kern="1200" dirty="0" smtClean="0"/>
            <a:t>.</a:t>
          </a:r>
          <a:endParaRPr lang="ru-RU" sz="2100" kern="1200" dirty="0"/>
        </a:p>
      </dsp:txBody>
      <dsp:txXfrm>
        <a:off x="2340260" y="2983831"/>
        <a:ext cx="5796643" cy="9946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578B3-21F1-4A12-BCCA-285AC6142A3B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8D587-DB36-4936-9EAF-282BF56507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DE81FC-2C47-44B7-94DA-B16954819597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4301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5C95184-5B85-4380-A524-3D1DA463FD89}" type="slidenum">
              <a:rPr lang="ru-RU" sz="1200">
                <a:latin typeface="Calibri" pitchFamily="34" charset="0"/>
              </a:rPr>
              <a:pPr algn="r"/>
              <a:t>11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6200438" y="-3700463"/>
            <a:ext cx="32402463" cy="24301451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512" y="4343231"/>
            <a:ext cx="5475455" cy="4111066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1635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tIns="41473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1000132"/>
          </a:xfrm>
        </p:spPr>
        <p:txBody>
          <a:bodyPr lIns="82945" tIns="41473" rIns="82945" bIns="41473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1"/>
          </p:nvPr>
        </p:nvSpPr>
        <p:spPr>
          <a:xfrm>
            <a:off x="428596" y="2857496"/>
            <a:ext cx="1928826" cy="338554"/>
          </a:xfrm>
          <a:prstGeom prst="flowChartProcess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945" tIns="41473" rIns="82945" bIns="41473">
            <a:noAutofit/>
          </a:bodyPr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lang="ru-RU" sz="1600" b="1" kern="0" cap="all" dirty="0" smtClean="0">
                <a:ln w="6350" cmpd="sng">
                  <a:solidFill>
                    <a:srgbClr val="000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FFF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053368616"/>
      </p:ext>
    </p:extLst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7;&#1072;&#1081;&#1082;&#1072;\Desktop\&#1087;&#1077;&#1076;&#1089;&#1086;&#1074;&#1077;&#1090;\&#1060;&#1080;&#1079;&#1082;&#1091;&#1083;&#1100;&#1090;&#1084;&#1080;&#1085;&#1091;&#1090;&#1082;&#1072;%20&#1076;&#1083;&#1103;%20&#1075;&#1083;&#1072;&#1079;%20&#1086;&#1089;&#1077;&#1085;&#1100;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0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Подготовила:</a:t>
            </a:r>
          </a:p>
          <a:p>
            <a:r>
              <a:rPr lang="ru-RU" dirty="0" smtClean="0"/>
              <a:t>Гаджиева Б.И.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КОМПЕТЕНТНОСТЬ УЧИТЕЛЯ – </a:t>
            </a:r>
            <a:br>
              <a:rPr lang="ru-RU" dirty="0" smtClean="0"/>
            </a:br>
            <a:r>
              <a:rPr lang="ru-RU" dirty="0" smtClean="0"/>
              <a:t>КОМПЕТЕНТНОСТЬ УЧЕНИКА</a:t>
            </a:r>
            <a:endParaRPr lang="ru-RU" dirty="0"/>
          </a:p>
        </p:txBody>
      </p:sp>
      <p:pic>
        <p:nvPicPr>
          <p:cNvPr id="1026" name="Picture 2" descr="C:\Users\Зайка\Desktop\ч счвсв\WhatsApp Image 2017-11-02 at 15.41.5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645024"/>
            <a:ext cx="4507984" cy="2537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Зайка\Desktop\урок мира 2 И класс Гаджиева Б.И\IMG_20180903_1034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645024"/>
            <a:ext cx="3371867" cy="2528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04664"/>
            <a:ext cx="2664296" cy="2383296"/>
          </a:xfrm>
          <a:prstGeom prst="rect">
            <a:avLst/>
          </a:prstGeom>
          <a:noFill/>
        </p:spPr>
      </p:pic>
      <p:pic>
        <p:nvPicPr>
          <p:cNvPr id="64516" name="Picture 4" descr="Картинки по запросу сорока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212976"/>
            <a:ext cx="2741634" cy="1728192"/>
          </a:xfrm>
          <a:prstGeom prst="rect">
            <a:avLst/>
          </a:prstGeom>
          <a:noFill/>
        </p:spPr>
      </p:pic>
      <p:pic>
        <p:nvPicPr>
          <p:cNvPr id="64518" name="Picture 6" descr="Картинки по запросу ворона 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404664"/>
            <a:ext cx="2736304" cy="2462673"/>
          </a:xfrm>
          <a:prstGeom prst="rect">
            <a:avLst/>
          </a:prstGeom>
          <a:noFill/>
        </p:spPr>
      </p:pic>
      <p:pic>
        <p:nvPicPr>
          <p:cNvPr id="64520" name="Picture 8" descr="Картинки по запросу воробей 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996952"/>
            <a:ext cx="2469709" cy="20012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494116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Работа со словарными словами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Содержимое 3" descr="сова сидит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380312" y="260648"/>
            <a:ext cx="714375" cy="1047750"/>
          </a:xfrm>
        </p:spPr>
      </p:pic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  <p:graphicFrame>
        <p:nvGraphicFramePr>
          <p:cNvPr id="15448" name="Group 88"/>
          <p:cNvGraphicFramePr>
            <a:graphicFrameLocks noGrp="1"/>
          </p:cNvGraphicFramePr>
          <p:nvPr/>
        </p:nvGraphicFramePr>
        <p:xfrm>
          <a:off x="467544" y="476672"/>
          <a:ext cx="6923857" cy="5867399"/>
        </p:xfrm>
        <a:graphic>
          <a:graphicData uri="http://schemas.openxmlformats.org/drawingml/2006/table">
            <a:tbl>
              <a:tblPr/>
              <a:tblGrid>
                <a:gridCol w="1153765"/>
                <a:gridCol w="1157580"/>
                <a:gridCol w="1160124"/>
                <a:gridCol w="1208463"/>
                <a:gridCol w="1158852"/>
                <a:gridCol w="1085073"/>
              </a:tblGrid>
              <a:tr h="13715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BDB"/>
                    </a:solidFill>
                  </a:tcPr>
                </a:tc>
              </a:tr>
              <a:tr h="14782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7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7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" name="Group 88"/>
          <p:cNvGraphicFramePr>
            <a:graphicFrameLocks noGrp="1"/>
          </p:cNvGraphicFramePr>
          <p:nvPr/>
        </p:nvGraphicFramePr>
        <p:xfrm>
          <a:off x="7380312" y="1988840"/>
          <a:ext cx="1134461" cy="1463040"/>
        </p:xfrm>
        <a:graphic>
          <a:graphicData uri="http://schemas.openxmlformats.org/drawingml/2006/table">
            <a:tbl>
              <a:tblPr/>
              <a:tblGrid>
                <a:gridCol w="1134461"/>
              </a:tblGrid>
              <a:tr h="1447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</a:p>
                  </a:txBody>
                  <a:tcPr marL="40741" marR="407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BD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1"/>
          </p:nvPr>
        </p:nvSpPr>
        <p:spPr>
          <a:xfrm>
            <a:off x="683568" y="116632"/>
            <a:ext cx="7920880" cy="1080120"/>
          </a:xfrm>
          <a:ln>
            <a:round/>
            <a:headEnd/>
            <a:tailEnd/>
          </a:ln>
          <a:extLst/>
        </p:spPr>
        <p:txBody>
          <a:bodyPr/>
          <a:lstStyle/>
          <a:p>
            <a:pPr algn="ctr">
              <a:buFont typeface="Times New Roman" pitchFamily="16" charset="0"/>
              <a:buNone/>
              <a:defRPr/>
            </a:pPr>
            <a:r>
              <a:rPr sz="2800" cap="none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Работа</a:t>
            </a:r>
            <a:r>
              <a:rPr sz="2800" cap="none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в </a:t>
            </a:r>
            <a:r>
              <a:rPr sz="2800" cap="none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парах</a:t>
            </a:r>
            <a:r>
              <a:rPr sz="2800" cap="none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sz="2800" cap="none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>
              <a:buFont typeface="Times New Roman" pitchFamily="16" charset="0"/>
              <a:buNone/>
              <a:defRPr/>
            </a:pPr>
            <a:r>
              <a:rPr sz="2800" cap="none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</a:t>
            </a:r>
            <a:r>
              <a:rPr sz="2800" cap="none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sz="2800" cap="none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парте</a:t>
            </a:r>
            <a:r>
              <a:rPr sz="2800" cap="none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sz="2800" cap="none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постоянного</a:t>
            </a:r>
            <a:r>
              <a:rPr sz="2800" cap="none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sz="2800" cap="none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состава</a:t>
            </a:r>
            <a:endParaRPr sz="2800" cap="none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483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33"/>
          <a:stretch>
            <a:fillRect/>
          </a:stretch>
        </p:blipFill>
        <p:spPr bwMode="auto">
          <a:xfrm>
            <a:off x="755576" y="1628800"/>
            <a:ext cx="7704856" cy="42830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69" t="11113" r="1851" b="11103"/>
          <a:stretch/>
        </p:blipFill>
        <p:spPr>
          <a:xfrm>
            <a:off x="251520" y="404664"/>
            <a:ext cx="439071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4" t="2374" b="15709"/>
          <a:stretch/>
        </p:blipFill>
        <p:spPr>
          <a:xfrm>
            <a:off x="4572000" y="404664"/>
            <a:ext cx="432048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519" b="10947"/>
          <a:stretch/>
        </p:blipFill>
        <p:spPr>
          <a:xfrm>
            <a:off x="251520" y="3140968"/>
            <a:ext cx="4357407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78"/>
          <a:stretch/>
        </p:blipFill>
        <p:spPr>
          <a:xfrm>
            <a:off x="4572000" y="2924944"/>
            <a:ext cx="4392488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2650725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Картинки по запросу ЗИМА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96944" cy="6408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4104456" cy="7114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АССОЦИАЦИИ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72200" y="836712"/>
            <a:ext cx="19607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ЗИМА 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Picture 5" descr="Картинки по запросу снеговик анимация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085184"/>
            <a:ext cx="1440160" cy="144016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Картинки по запросу ЗИМА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496944" cy="6408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4104456" cy="7114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АССОЦИАЦИИ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72200" y="548680"/>
            <a:ext cx="19607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ЗИМА 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Picture 5" descr="Картинки по запросу снеговик анимация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085184"/>
            <a:ext cx="1440160" cy="144016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1043608" y="2924944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МОРОЗ</a:t>
            </a:r>
            <a:endParaRPr lang="ru-RU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400506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СНЕГ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99992" y="558924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СУГРОБ</a:t>
            </a:r>
            <a:endParaRPr lang="ru-RU" sz="2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19672" y="580526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САНКИ</a:t>
            </a:r>
            <a:endParaRPr lang="ru-RU" sz="2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31840" y="5013176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ЛЫЖИ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1960" y="1340768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МОРЖИ</a:t>
            </a:r>
            <a:endParaRPr lang="ru-RU" sz="32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6600" b="1" i="1" dirty="0" smtClean="0">
                <a:solidFill>
                  <a:srgbClr val="0099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МОРЖИ</a:t>
            </a:r>
            <a:endParaRPr lang="ru-RU" sz="6600" b="1" i="1" dirty="0">
              <a:solidFill>
                <a:srgbClr val="0099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9092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4762500" cy="2971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9094" name="Picture 6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429000"/>
            <a:ext cx="4577902" cy="3040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619672" y="5589240"/>
            <a:ext cx="280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люди-«моржи»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6" descr="http://inmosreg.ru/images/59889/52/598895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4652963"/>
            <a:ext cx="2520950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12" descr="http://olimpiada.dljatebja.ru/src/images/5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781300"/>
            <a:ext cx="24114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Box 9"/>
          <p:cNvSpPr txBox="1">
            <a:spLocks noChangeArrowheads="1"/>
          </p:cNvSpPr>
          <p:nvPr/>
        </p:nvSpPr>
        <p:spPr bwMode="auto">
          <a:xfrm>
            <a:off x="395288" y="4076700"/>
            <a:ext cx="23050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rgbClr val="7030A0"/>
                </a:solidFill>
              </a:rPr>
              <a:t>Шорт-трек</a:t>
            </a:r>
          </a:p>
        </p:txBody>
      </p:sp>
      <p:sp>
        <p:nvSpPr>
          <p:cNvPr id="12296" name="TextBox 10"/>
          <p:cNvSpPr txBox="1">
            <a:spLocks noChangeArrowheads="1"/>
          </p:cNvSpPr>
          <p:nvPr/>
        </p:nvSpPr>
        <p:spPr bwMode="auto">
          <a:xfrm>
            <a:off x="395288" y="6092825"/>
            <a:ext cx="216058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>
                <a:solidFill>
                  <a:srgbClr val="7030A0"/>
                </a:solidFill>
              </a:rPr>
              <a:t>Лыжный спорт</a:t>
            </a:r>
          </a:p>
        </p:txBody>
      </p:sp>
      <p:sp>
        <p:nvSpPr>
          <p:cNvPr id="12297" name="TextBox 11"/>
          <p:cNvSpPr txBox="1">
            <a:spLocks noChangeArrowheads="1"/>
          </p:cNvSpPr>
          <p:nvPr/>
        </p:nvSpPr>
        <p:spPr bwMode="auto">
          <a:xfrm>
            <a:off x="6948488" y="2349500"/>
            <a:ext cx="18002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rgbClr val="7030A0"/>
                </a:solidFill>
              </a:rPr>
              <a:t>Волонтеры</a:t>
            </a:r>
          </a:p>
        </p:txBody>
      </p:sp>
      <p:sp>
        <p:nvSpPr>
          <p:cNvPr id="12299" name="TextBox 13"/>
          <p:cNvSpPr txBox="1">
            <a:spLocks noChangeArrowheads="1"/>
          </p:cNvSpPr>
          <p:nvPr/>
        </p:nvSpPr>
        <p:spPr bwMode="auto">
          <a:xfrm>
            <a:off x="1043608" y="188640"/>
            <a:ext cx="68407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3200" dirty="0">
                <a:solidFill>
                  <a:srgbClr val="7030A0"/>
                </a:solidFill>
                <a:latin typeface="Monotype Corsiva" pitchFamily="66" charset="0"/>
              </a:rPr>
              <a:t>Зимние Олимпийские игры. </a:t>
            </a:r>
            <a:r>
              <a:rPr lang="ru-RU" sz="3200" dirty="0" err="1" smtClean="0">
                <a:solidFill>
                  <a:srgbClr val="7030A0"/>
                </a:solidFill>
                <a:latin typeface="Monotype Corsiva" pitchFamily="66" charset="0"/>
              </a:rPr>
              <a:t>Пхёнчхан</a:t>
            </a:r>
            <a:r>
              <a:rPr lang="ru-RU" sz="3200" dirty="0" smtClean="0">
                <a:solidFill>
                  <a:srgbClr val="7030A0"/>
                </a:solidFill>
                <a:latin typeface="Monotype Corsiva" pitchFamily="66" charset="0"/>
              </a:rPr>
              <a:t> 2018</a:t>
            </a:r>
            <a:endParaRPr lang="ru-RU" sz="32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2300" name="Picture 14" descr="http://olimp-cdt.narod.ru/img/06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692150"/>
            <a:ext cx="18732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1" name="TextBox 15"/>
          <p:cNvSpPr txBox="1">
            <a:spLocks noChangeArrowheads="1"/>
          </p:cNvSpPr>
          <p:nvPr/>
        </p:nvSpPr>
        <p:spPr bwMode="auto">
          <a:xfrm>
            <a:off x="323850" y="2420938"/>
            <a:ext cx="20875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rgbClr val="7030A0"/>
                </a:solidFill>
              </a:rPr>
              <a:t>Бобслей</a:t>
            </a:r>
          </a:p>
        </p:txBody>
      </p:sp>
      <p:pic>
        <p:nvPicPr>
          <p:cNvPr id="12302" name="Picture 16" descr="http://kubsport.ru/wp-content/uploads/2012/10/skeleton_16-400x2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59563" y="4868863"/>
            <a:ext cx="2160587" cy="135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3" name="TextBox 17"/>
          <p:cNvSpPr txBox="1">
            <a:spLocks noChangeArrowheads="1"/>
          </p:cNvSpPr>
          <p:nvPr/>
        </p:nvSpPr>
        <p:spPr bwMode="auto">
          <a:xfrm>
            <a:off x="6948264" y="6165304"/>
            <a:ext cx="237648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rgbClr val="7030A0"/>
                </a:solidFill>
              </a:rPr>
              <a:t>Скелетон</a:t>
            </a:r>
          </a:p>
        </p:txBody>
      </p:sp>
      <p:pic>
        <p:nvPicPr>
          <p:cNvPr id="12304" name="Picture 18" descr="http://lentaru.net/uploads/posts/2011-07/1309863593_sochi20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4869160"/>
            <a:ext cx="198278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5" name="TextBox 19"/>
          <p:cNvSpPr txBox="1">
            <a:spLocks noChangeArrowheads="1"/>
          </p:cNvSpPr>
          <p:nvPr/>
        </p:nvSpPr>
        <p:spPr bwMode="auto">
          <a:xfrm>
            <a:off x="3923928" y="6237312"/>
            <a:ext cx="12241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rgbClr val="7030A0"/>
                </a:solidFill>
              </a:rPr>
              <a:t>Сноуборд</a:t>
            </a:r>
          </a:p>
        </p:txBody>
      </p:sp>
      <p:pic>
        <p:nvPicPr>
          <p:cNvPr id="12306" name="Picture 20" descr="http://fr.rian.ru/images/18610/18/1861018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2924944"/>
            <a:ext cx="2665487" cy="1511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7" name="TextBox 21"/>
          <p:cNvSpPr txBox="1">
            <a:spLocks noChangeArrowheads="1"/>
          </p:cNvSpPr>
          <p:nvPr/>
        </p:nvSpPr>
        <p:spPr bwMode="auto">
          <a:xfrm>
            <a:off x="7020272" y="4365104"/>
            <a:ext cx="115212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dirty="0">
                <a:solidFill>
                  <a:srgbClr val="7030A0"/>
                </a:solidFill>
              </a:rPr>
              <a:t>Керлинг</a:t>
            </a:r>
          </a:p>
        </p:txBody>
      </p:sp>
      <p:pic>
        <p:nvPicPr>
          <p:cNvPr id="12308" name="Picture 22" descr="http://rsport.ru/images/70590/32/70590323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764704"/>
            <a:ext cx="267176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10" name="Picture 22" descr="Похожее изображение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91880" y="2492896"/>
            <a:ext cx="2376264" cy="237626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2" name="TextBox 21"/>
          <p:cNvSpPr txBox="1"/>
          <p:nvPr/>
        </p:nvSpPr>
        <p:spPr>
          <a:xfrm>
            <a:off x="3275856" y="4365104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талисман игр</a:t>
            </a:r>
          </a:p>
          <a:p>
            <a:pPr algn="ctr"/>
            <a:r>
              <a:rPr lang="ru-RU" dirty="0" smtClean="0">
                <a:solidFill>
                  <a:srgbClr val="7030A0"/>
                </a:solidFill>
              </a:rPr>
              <a:t>белый тигр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2312" name="Picture 24" descr="Картинки по запросу фигурное катание олимпийские игры 2018 россия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87824" y="692696"/>
            <a:ext cx="2612133" cy="1772816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3275856" y="2420888"/>
            <a:ext cx="21171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dirty="0" smtClean="0">
                <a:solidFill>
                  <a:srgbClr val="7030A0"/>
                </a:solidFill>
              </a:rPr>
              <a:t>Фигурное катание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1"/>
          </p:nvPr>
        </p:nvSpPr>
        <p:spPr>
          <a:xfrm>
            <a:off x="1115616" y="332656"/>
            <a:ext cx="6858337" cy="338554"/>
          </a:xfrm>
          <a:ln>
            <a:round/>
            <a:headEnd/>
            <a:tailEnd/>
          </a:ln>
          <a:extLst/>
        </p:spPr>
        <p:txBody>
          <a:bodyPr/>
          <a:lstStyle/>
          <a:p>
            <a:pPr algn="ctr">
              <a:buFont typeface="Times New Roman" pitchFamily="16" charset="0"/>
              <a:buNone/>
              <a:defRPr/>
            </a:pPr>
            <a:r>
              <a:rPr sz="2200" dirty="0" err="1"/>
              <a:t>Работа</a:t>
            </a:r>
            <a:r>
              <a:rPr sz="2200" dirty="0"/>
              <a:t> в </a:t>
            </a:r>
            <a:r>
              <a:rPr sz="2200" dirty="0" err="1"/>
              <a:t>режиме</a:t>
            </a:r>
            <a:r>
              <a:rPr sz="2200" dirty="0"/>
              <a:t> «</a:t>
            </a:r>
            <a:r>
              <a:rPr sz="2200" dirty="0" err="1"/>
              <a:t>Ручеёк</a:t>
            </a:r>
            <a:r>
              <a:rPr sz="2200" dirty="0"/>
              <a:t>» (</a:t>
            </a:r>
            <a:r>
              <a:rPr sz="2200" dirty="0" err="1"/>
              <a:t>сменного</a:t>
            </a:r>
            <a:r>
              <a:rPr sz="2200" dirty="0"/>
              <a:t> </a:t>
            </a:r>
            <a:r>
              <a:rPr sz="2200" dirty="0" err="1"/>
              <a:t>состава</a:t>
            </a:r>
            <a:r>
              <a:rPr sz="2200" dirty="0"/>
              <a:t>)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44"/>
          <a:stretch>
            <a:fillRect/>
          </a:stretch>
        </p:blipFill>
        <p:spPr bwMode="auto">
          <a:xfrm>
            <a:off x="683568" y="1700808"/>
            <a:ext cx="7749641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438446" cy="597666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низ 3"/>
          <p:cNvSpPr/>
          <p:nvPr/>
        </p:nvSpPr>
        <p:spPr>
          <a:xfrm>
            <a:off x="2843808" y="2060848"/>
            <a:ext cx="5832648" cy="3888432"/>
          </a:xfrm>
          <a:prstGeom prst="ribb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Посредственный учитель – излагает,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Хороший учитель – объясняет,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Выдающийся учитель – показывает,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Великий учитель – вдохновляет.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pPr algn="r"/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Уильям А.Уорд</a:t>
            </a:r>
          </a:p>
          <a:p>
            <a:pPr algn="ctr"/>
            <a:endParaRPr lang="ru-RU" i="1" dirty="0"/>
          </a:p>
        </p:txBody>
      </p:sp>
      <p:pic>
        <p:nvPicPr>
          <p:cNvPr id="13314" name="Picture 2" descr="ÐÐ°ÑÑÐ¸Ð½ÐºÐ¸ Ð¿Ð¾ Ð·Ð°Ð¿ÑÐ¾ÑÑ Ð£Ð¸Ð»ÑÑÐ¼ ÐÑÑÑÑ Ð£Ð¾ÑÐ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060848"/>
            <a:ext cx="2918706" cy="32403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971600" y="1052736"/>
            <a:ext cx="7378700" cy="4493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50000"/>
              </a:spcBef>
            </a:pPr>
            <a:endParaRPr lang="ru-RU" sz="1400" dirty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  <a:r>
              <a:rPr 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Дети рады зиме.</a:t>
            </a:r>
          </a:p>
          <a:p>
            <a:pPr algn="ctr"/>
            <a:endParaRPr lang="ru-RU" sz="4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</a:t>
            </a:r>
            <a:r>
              <a:rPr 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Рады зиме дети!</a:t>
            </a:r>
          </a:p>
          <a:p>
            <a:pPr algn="ctr"/>
            <a:endParaRPr lang="ru-RU" sz="4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</a:t>
            </a:r>
            <a:r>
              <a:rPr 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Зиме дети рады.</a:t>
            </a:r>
            <a:endParaRPr lang="ru-RU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  <a:p>
            <a:endParaRPr lang="ru-RU" sz="3200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" name="Picture 5" descr="Картинки по запросу снеговик анимация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085184"/>
            <a:ext cx="1440160" cy="144016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зкультминутка для глаз осень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39552" y="1628800"/>
          <a:ext cx="8136904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332656"/>
            <a:ext cx="8534400" cy="758952"/>
          </a:xfrm>
        </p:spPr>
        <p:txBody>
          <a:bodyPr>
            <a:noAutofit/>
          </a:bodyPr>
          <a:lstStyle/>
          <a:p>
            <a:pPr lvl="0"/>
            <a:r>
              <a:rPr lang="ru-RU" sz="2000" b="1" dirty="0" smtClean="0"/>
              <a:t>Внедрение ИКТ (информационных и коммуникационных технологий) в практику работы учителя начальных классов осуществляется по следующим направлениям: </a:t>
            </a:r>
            <a:endParaRPr lang="ru-RU" sz="20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8995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Ð»ÐµÐºÑÑÐ¾Ð½Ð½ÑÐµ Ð¿ÑÐ¸Ð»Ð¾Ð¶ÐµÐ½Ð¸Ñ ÑÐºÐ¾Ð»Ð° ÑÐ¾ÑÑÐ¸Ð¸"/>
          <p:cNvPicPr>
            <a:picLocks noChangeAspect="1" noChangeArrowheads="1"/>
          </p:cNvPicPr>
          <p:nvPr/>
        </p:nvPicPr>
        <p:blipFill>
          <a:blip r:embed="rId2" cstate="print"/>
          <a:srcRect l="8505" t="13860"/>
          <a:stretch>
            <a:fillRect/>
          </a:stretch>
        </p:blipFill>
        <p:spPr bwMode="auto">
          <a:xfrm>
            <a:off x="1115616" y="1340768"/>
            <a:ext cx="6971928" cy="492291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116632"/>
            <a:ext cx="842493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Электронные приложения </a:t>
            </a:r>
          </a:p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 УМК «Школа России»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332656"/>
            <a:ext cx="4547454" cy="3500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613520"/>
            <a:ext cx="4536504" cy="2551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9" y="332656"/>
            <a:ext cx="4395011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014" name="AutoShape 6" descr="blob:https://web.whatsapp.com/aa9f04be-de86-48c5-9609-e14093829ee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6" name="AutoShape 8" descr="blob:https://web.whatsapp.com/aa9f04be-de86-48c5-9609-e14093829ee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7" name="Picture 9" descr="C:\Users\Зайка\Desktop\фцааааааааааааааааа.jpg"/>
          <p:cNvPicPr>
            <a:picLocks noChangeAspect="1" noChangeArrowheads="1"/>
          </p:cNvPicPr>
          <p:nvPr/>
        </p:nvPicPr>
        <p:blipFill>
          <a:blip r:embed="rId5" cstate="print"/>
          <a:srcRect t="25850" b="10101"/>
          <a:stretch>
            <a:fillRect/>
          </a:stretch>
        </p:blipFill>
        <p:spPr bwMode="auto">
          <a:xfrm>
            <a:off x="5292080" y="2708920"/>
            <a:ext cx="3024336" cy="3443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713" r="3020" b="1347"/>
          <a:stretch/>
        </p:blipFill>
        <p:spPr>
          <a:xfrm rot="5400000">
            <a:off x="4741058" y="2467854"/>
            <a:ext cx="4941168" cy="35510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703" t="7918" r="1084" b="4048"/>
          <a:stretch/>
        </p:blipFill>
        <p:spPr>
          <a:xfrm rot="5400000">
            <a:off x="1553243" y="1479205"/>
            <a:ext cx="4653134" cy="3368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506" r="3707"/>
          <a:stretch/>
        </p:blipFill>
        <p:spPr>
          <a:xfrm rot="5400000">
            <a:off x="-279582" y="647733"/>
            <a:ext cx="3582483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366" r="1610"/>
          <a:stretch/>
        </p:blipFill>
        <p:spPr>
          <a:xfrm rot="5400000">
            <a:off x="24243" y="847964"/>
            <a:ext cx="4775034" cy="3456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98" t="9782" r="2467" b="7961"/>
          <a:stretch/>
        </p:blipFill>
        <p:spPr>
          <a:xfrm rot="5400000">
            <a:off x="3640619" y="1696085"/>
            <a:ext cx="5373215" cy="3510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78497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674617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/>
          <a:srcRect l="7319" r="19487" b="11672"/>
          <a:stretch>
            <a:fillRect/>
          </a:stretch>
        </p:blipFill>
        <p:spPr bwMode="auto">
          <a:xfrm>
            <a:off x="4932040" y="836712"/>
            <a:ext cx="3970171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 descr="G:\урок мира 2 И класс Гаджиева Б.И\IMG_20180903_082927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996952"/>
            <a:ext cx="3888432" cy="2916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2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2780928"/>
            <a:ext cx="2952328" cy="35348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82945" tIns="41473" rIns="82945" bIns="41473"/>
          <a:lstStyle/>
          <a:p>
            <a:r>
              <a:rPr lang="ru-RU" dirty="0" smtClean="0"/>
              <a:t>Л.С Выготский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2720" y="1772816"/>
            <a:ext cx="8033760" cy="4072758"/>
          </a:xfrm>
          <a:solidFill>
            <a:schemeClr val="bg1"/>
          </a:solidFill>
        </p:spPr>
        <p:txBody>
          <a:bodyPr lIns="82945" tIns="41473" rIns="82945" bIns="41473">
            <a:normAutofit lnSpcReduction="10000"/>
          </a:bodyPr>
          <a:lstStyle/>
          <a:p>
            <a:pPr lvl="2">
              <a:lnSpc>
                <a:spcPct val="61000"/>
              </a:lnSpc>
              <a:buFont typeface="Times New Roman" pitchFamily="18" charset="0"/>
              <a:buNone/>
            </a:pPr>
            <a:endParaRPr lang="ru-RU" sz="7200" dirty="0" smtClean="0">
              <a:solidFill>
                <a:srgbClr val="FF3300"/>
              </a:solidFill>
            </a:endParaRPr>
          </a:p>
          <a:p>
            <a:pPr lvl="2">
              <a:lnSpc>
                <a:spcPct val="61000"/>
              </a:lnSpc>
              <a:buFont typeface="Times New Roman" pitchFamily="18" charset="0"/>
              <a:buNone/>
            </a:pPr>
            <a:r>
              <a:rPr lang="ru-RU" sz="7200" dirty="0" smtClean="0">
                <a:solidFill>
                  <a:srgbClr val="FF3300"/>
                </a:solidFill>
              </a:rPr>
              <a:t>«</a:t>
            </a:r>
            <a:r>
              <a:rPr lang="ru-RU" sz="7200" dirty="0" smtClean="0">
                <a:solidFill>
                  <a:srgbClr val="FF3300"/>
                </a:solidFill>
              </a:rPr>
              <a:t>Научишься</a:t>
            </a:r>
          </a:p>
          <a:p>
            <a:pPr lvl="2">
              <a:lnSpc>
                <a:spcPct val="61000"/>
              </a:lnSpc>
              <a:buFont typeface="Times New Roman" pitchFamily="18" charset="0"/>
              <a:buNone/>
            </a:pPr>
            <a:r>
              <a:rPr lang="ru-RU" sz="7200" dirty="0" smtClean="0">
                <a:solidFill>
                  <a:srgbClr val="FF3300"/>
                </a:solidFill>
              </a:rPr>
              <a:t>сам, когда</a:t>
            </a:r>
          </a:p>
          <a:p>
            <a:pPr lvl="2">
              <a:lnSpc>
                <a:spcPct val="61000"/>
              </a:lnSpc>
              <a:buFont typeface="Times New Roman" pitchFamily="18" charset="0"/>
              <a:buNone/>
            </a:pPr>
            <a:r>
              <a:rPr lang="ru-RU" sz="7200" dirty="0" smtClean="0">
                <a:solidFill>
                  <a:srgbClr val="FF3300"/>
                </a:solidFill>
              </a:rPr>
              <a:t>научишь</a:t>
            </a:r>
          </a:p>
          <a:p>
            <a:pPr lvl="2">
              <a:lnSpc>
                <a:spcPct val="61000"/>
              </a:lnSpc>
              <a:buFont typeface="Times New Roman" pitchFamily="18" charset="0"/>
              <a:buNone/>
            </a:pPr>
            <a:r>
              <a:rPr lang="ru-RU" sz="7200" dirty="0" smtClean="0">
                <a:solidFill>
                  <a:srgbClr val="FF3300"/>
                </a:solidFill>
              </a:rPr>
              <a:t>другого»</a:t>
            </a:r>
            <a:endParaRPr lang="ru-RU" sz="7200" dirty="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539552" y="1484784"/>
            <a:ext cx="8199360" cy="3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639" tIns="42452" rIns="81639" bIns="42452">
            <a:spAutoFit/>
          </a:bodyPr>
          <a:lstStyle>
            <a:lvl1pPr>
              <a:lnSpc>
                <a:spcPct val="71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71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71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71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71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lnSpc>
                <a:spcPct val="71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lnSpc>
                <a:spcPct val="71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lnSpc>
                <a:spcPct val="71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lnSpc>
                <a:spcPct val="71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>
              <a:lnSpc>
                <a:spcPct val="93000"/>
              </a:lnSpc>
              <a:spcBef>
                <a:spcPts val="3402"/>
              </a:spcBef>
              <a:buNone/>
            </a:pPr>
            <a:r>
              <a:rPr lang="ru-RU" sz="10400" b="1" i="1" dirty="0">
                <a:solidFill>
                  <a:srgbClr val="00CC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endParaRPr lang="ru-RU" sz="10400" b="1" i="1" dirty="0" smtClean="0">
              <a:solidFill>
                <a:srgbClr val="00CC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3000"/>
              </a:lnSpc>
              <a:spcBef>
                <a:spcPts val="3402"/>
              </a:spcBef>
              <a:buNone/>
            </a:pPr>
            <a:r>
              <a:rPr lang="ru-RU" sz="10400" b="1" i="1" dirty="0" smtClean="0">
                <a:solidFill>
                  <a:srgbClr val="00CC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0400" b="1" i="1" dirty="0">
                <a:solidFill>
                  <a:srgbClr val="00CC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241281" y="293791"/>
            <a:ext cx="5355360" cy="78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639" tIns="42452" rIns="81639" bIns="42452">
            <a:spAutoFit/>
          </a:bodyPr>
          <a:lstStyle>
            <a:lvl1pPr>
              <a:lnSpc>
                <a:spcPct val="71000"/>
              </a:lnSpc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71000"/>
              </a:lnSpc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71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71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71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49263" eaLnBrk="0" fontAlgn="base" hangingPunct="0">
              <a:lnSpc>
                <a:spcPct val="71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49263" eaLnBrk="0" fontAlgn="base" hangingPunct="0">
              <a:lnSpc>
                <a:spcPct val="71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49263" eaLnBrk="0" fontAlgn="base" hangingPunct="0">
              <a:lnSpc>
                <a:spcPct val="71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49263" eaLnBrk="0" fontAlgn="base" hangingPunct="0">
              <a:lnSpc>
                <a:spcPct val="71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>
              <a:lnSpc>
                <a:spcPct val="93000"/>
              </a:lnSpc>
              <a:spcBef>
                <a:spcPts val="3061"/>
              </a:spcBef>
              <a:buNone/>
            </a:pPr>
            <a:endParaRPr lang="ru-RU" sz="49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39552" y="1196752"/>
          <a:ext cx="7488832" cy="5172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758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ВИДЫ ОБРАЗОВАТЕЛЬНОЙ КОМПЕТЕНЦИИ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79512" y="260648"/>
          <a:ext cx="878497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79512" y="260648"/>
          <a:ext cx="878497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07504" y="116632"/>
          <a:ext cx="8928992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79512" y="404664"/>
          <a:ext cx="8784976" cy="3688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481" name="Picture 1" descr="C:\Users\Зайка\Desktop\урок мира 2 И класс Гаджиева Б.И\IMG_20180903_0835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31232" y="3429000"/>
            <a:ext cx="3648405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51520" y="188640"/>
          <a:ext cx="8640960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190</TotalTime>
  <Words>814</Words>
  <Application>Microsoft Office PowerPoint</Application>
  <PresentationFormat>Экран (4:3)</PresentationFormat>
  <Paragraphs>149</Paragraphs>
  <Slides>31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Официальная</vt:lpstr>
      <vt:lpstr>КОМПЕТЕНТНОСТЬ УЧИТЕЛЯ –  КОМПЕТЕНТНОСТЬ УЧЕНИКА</vt:lpstr>
      <vt:lpstr>Слайд 2</vt:lpstr>
      <vt:lpstr>Слайд 3</vt:lpstr>
      <vt:lpstr>ВИДЫ ОБРАЗОВАТЕЛЬНОЙ КОМПЕТЕНЦИИ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МОРЖИ</vt:lpstr>
      <vt:lpstr>Слайд 17</vt:lpstr>
      <vt:lpstr>Слайд 18</vt:lpstr>
      <vt:lpstr>Слайд 19</vt:lpstr>
      <vt:lpstr>Слайд 20</vt:lpstr>
      <vt:lpstr>Слайд 21</vt:lpstr>
      <vt:lpstr>Внедрение ИКТ (информационных и коммуникационных технологий) в практику работы учителя начальных классов осуществляется по следующим направлениям: 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Л.С Выготский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КОМПЕТЕНТНОСТЬ УЧИТЕЛЯ –  КОМПЕТЕНТНОСТЬ УЧЕНИКА</dc:title>
  <dc:creator>Зайка</dc:creator>
  <cp:lastModifiedBy>Зайка</cp:lastModifiedBy>
  <cp:revision>66</cp:revision>
  <dcterms:created xsi:type="dcterms:W3CDTF">2018-10-30T16:53:07Z</dcterms:created>
  <dcterms:modified xsi:type="dcterms:W3CDTF">2018-10-31T17:43:13Z</dcterms:modified>
</cp:coreProperties>
</file>