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37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27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58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8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274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951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288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69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87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7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51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CFE05-19B2-432B-ABF8-737ABFF3424F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36929-B8C4-423E-8B36-01C414061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38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4343" y="0"/>
            <a:ext cx="9144000" cy="23876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нужно изучать историю?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097997">
            <a:off x="1255839" y="2014750"/>
            <a:ext cx="3308362" cy="41702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35033">
            <a:off x="6965388" y="2950856"/>
            <a:ext cx="2958125" cy="295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8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93600" cy="686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6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8001" y="210026"/>
            <a:ext cx="885371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гимна Российской Федерации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(слова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С.Михалкова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священная наша держава,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- любимая наша страна.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Могучая воля, великая слава -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Твое достоянье на все времена!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Славься, Отечество наше свободное,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южных морей до полярного края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Раскинулись наши леса и поля.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ты на свете! Одна ты такая -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Хранимая Богом родная земля!</a:t>
            </a:r>
          </a:p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87886" y="2037799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Отечество наше свободное,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Широкий простор для мечты и для жизни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Грядущие нам открывают года.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 силу дает наша верность Отчизне.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было, так есть и так будет всегда!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Славься, Отечество наше свободное,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Братских народов союз вековой,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Предками данная мудрость народная!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Славься, страна! Мы гордимся тобой!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65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власти РФ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999514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461" t="24597"/>
          <a:stretch/>
        </p:blipFill>
        <p:spPr>
          <a:xfrm>
            <a:off x="183383" y="2143044"/>
            <a:ext cx="6081485" cy="3716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22377" r="-2064"/>
          <a:stretch/>
        </p:blipFill>
        <p:spPr>
          <a:xfrm>
            <a:off x="5921828" y="1690689"/>
            <a:ext cx="6787795" cy="430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1114" y="504825"/>
            <a:ext cx="10515600" cy="61282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нужна нам не для того, чтобы разобраться, что и как происходило в прошлом, а для того, чтобы ожившее прошлое объяснило нам, кто мы есть, и открыло бы путь в будущее. </a:t>
            </a: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b="1" dirty="0" smtClean="0"/>
              <a:t>Аллан </a:t>
            </a:r>
            <a:r>
              <a:rPr lang="ru-RU" sz="4000" b="1" dirty="0" err="1" smtClean="0"/>
              <a:t>Блум</a:t>
            </a:r>
            <a:r>
              <a:rPr lang="ru-RU" sz="4000" b="1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87269">
            <a:off x="7587153" y="3178440"/>
            <a:ext cx="3281954" cy="328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7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57" y="147411"/>
            <a:ext cx="10515600" cy="1325563"/>
          </a:xfrm>
        </p:spPr>
        <p:txBody>
          <a:bodyPr/>
          <a:lstStyle/>
          <a:p>
            <a:r>
              <a:rPr lang="ru-RU" dirty="0" smtClean="0"/>
              <a:t>Помни своих предков.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513" y="1303110"/>
            <a:ext cx="6622143" cy="5554890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должен уважать традиции своих предков, гордится их поступками и достижениями. Все мы помним собственное прошлое. Точно так же нужно помнить прошлое своей страны.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341" y="1318191"/>
            <a:ext cx="5074372" cy="45455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1029" y="5254171"/>
            <a:ext cx="220617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Я ЗНАЮ ИСТОРИЮ.</a:t>
            </a:r>
            <a:endParaRPr lang="ru-RU" dirty="0"/>
          </a:p>
        </p:txBody>
      </p:sp>
      <p:sp>
        <p:nvSpPr>
          <p:cNvPr id="6" name="Сердце 5"/>
          <p:cNvSpPr/>
          <p:nvPr/>
        </p:nvSpPr>
        <p:spPr>
          <a:xfrm>
            <a:off x="9181097" y="6000873"/>
            <a:ext cx="616859" cy="537030"/>
          </a:xfrm>
          <a:prstGeom prst="hear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0080" y="365125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4400" dirty="0" smtClean="0"/>
              <a:t>В истории были не только успехи и мирное строительство, но и потери.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316" y="2963958"/>
            <a:ext cx="4069464" cy="27119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0980" y="2719525"/>
            <a:ext cx="68652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учит нас, как избежать конфликтов, как разрешить те или иные проблемы в жизни общества. Знание прошлого нашей земли также позволяет понять, как лучше выстроить отношения с соседними странами.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7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учит тому, что все люди разные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771" y="1690688"/>
            <a:ext cx="6215744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 не стоит судить о ком-то только по одному поступку. Знакомясь с биографией исторических личностей, анализируя их поступки, мы открываем для себя "мир других людей", среди которых нет ни абсолютно плохих, ни абсолютно хороших.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944" y="1690688"/>
            <a:ext cx="4200074" cy="465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1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371" y="466725"/>
            <a:ext cx="10515600" cy="1245961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История учит сопереживать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1611086"/>
            <a:ext cx="6738257" cy="46187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события, о которых мы говорим на уроке, произошли давно, они отзываются в нашем сердце. Мы сочувствуем людским потерям в войнах, бедствиям народа в сложные для государства времена. 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799" y="2177143"/>
            <a:ext cx="4642993" cy="267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7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способствует гармоничному развитию человека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885" y="1811111"/>
            <a:ext cx="6593115" cy="4226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также предоставляет почву для размышлений. Люди, которые пережили невзгоды не только в каком-то художественном произведении, но и в реальных исторических обстоятельствах, могут вдохновлять. Нам есть чему поучиться у исторических личностей. История учит примером.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0686" y="2559724"/>
            <a:ext cx="4722072" cy="272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1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Благодаря истории мы извлекаем уроки прошлого.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001" y="1883682"/>
            <a:ext cx="66802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smtClean="0"/>
              <a:t>На курсах </a:t>
            </a:r>
            <a:r>
              <a:rPr lang="ru-RU" dirty="0" smtClean="0"/>
              <a:t>истории мы узнаем не только о других людях и местах, но и учимся у них. Мы читаем документы или материалы, которые были подготовлены в то время. Слушаем устные истории, которые рассказывают люди, чтобы передать смысл прошлого последующим поколениям. Поступая таким образом, мы узнаем, что существует множество смыслов, интерпретаций событий.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1" y="2348139"/>
            <a:ext cx="5011460" cy="281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же такое история?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1170" y="1870075"/>
            <a:ext cx="6694716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Исто́рия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(др.-греч.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ἱστορί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α) — процесс развития общества, также наука, исследующая прошлое, реальные факты и закономерности смены исторических событий, эволюцию общества и отношений внутри него, обусловленных человеческой деятельностью на протяжении многих поколений. В наши дни появилось новое определение истории как науки «о прошлой социальной реальности».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743" y="499381"/>
            <a:ext cx="4494914" cy="590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29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413</Words>
  <Application>Microsoft Office PowerPoint</Application>
  <PresentationFormat>Широкоэкранный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Почему нужно изучать историю?</vt:lpstr>
      <vt:lpstr>Презентация PowerPoint</vt:lpstr>
      <vt:lpstr>Помни своих предков.</vt:lpstr>
      <vt:lpstr>Презентация PowerPoint</vt:lpstr>
      <vt:lpstr>История учит тому, что все люди разные </vt:lpstr>
      <vt:lpstr>История учит сопереживать </vt:lpstr>
      <vt:lpstr>История способствует гармоничному развитию человека</vt:lpstr>
      <vt:lpstr>Благодаря истории мы извлекаем уроки прошлого.</vt:lpstr>
      <vt:lpstr>Что же такое история?</vt:lpstr>
      <vt:lpstr>Презентация PowerPoint</vt:lpstr>
      <vt:lpstr>Презентация PowerPoint</vt:lpstr>
      <vt:lpstr>Символы власти РФ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нужно изучать историю?</dc:title>
  <dc:creator> A.A</dc:creator>
  <cp:lastModifiedBy> A.A</cp:lastModifiedBy>
  <cp:revision>11</cp:revision>
  <dcterms:created xsi:type="dcterms:W3CDTF">2023-09-03T17:06:19Z</dcterms:created>
  <dcterms:modified xsi:type="dcterms:W3CDTF">2023-09-08T10:37:39Z</dcterms:modified>
</cp:coreProperties>
</file>