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62" r:id="rId10"/>
    <p:sldId id="273" r:id="rId11"/>
    <p:sldId id="274" r:id="rId12"/>
    <p:sldId id="278" r:id="rId13"/>
    <p:sldId id="264" r:id="rId14"/>
    <p:sldId id="267" r:id="rId15"/>
    <p:sldId id="275" r:id="rId16"/>
    <p:sldId id="269" r:id="rId17"/>
    <p:sldId id="266" r:id="rId18"/>
    <p:sldId id="276" r:id="rId19"/>
    <p:sldId id="277" r:id="rId20"/>
    <p:sldId id="26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F58CC3-EF95-4864-8B56-DD6EA4D368D9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378EA-6D92-4475-BF2C-9B5E3F1D14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22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378EA-6D92-4475-BF2C-9B5E3F1D14D9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4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815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9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755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17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3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65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401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491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16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054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071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90D00-EC36-4EA6-BBE3-21DD64F02CD6}" type="datetimeFigureOut">
              <a:rPr lang="ru-RU" smtClean="0"/>
              <a:t>17.09.2023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8072C-FE67-4455-B0BB-9EFC182DB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92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5600" y="100437"/>
            <a:ext cx="9144000" cy="1162306"/>
          </a:xfrm>
        </p:spPr>
        <p:txBody>
          <a:bodyPr/>
          <a:lstStyle/>
          <a:p>
            <a:r>
              <a:rPr lang="ru-RU" b="1" i="1" dirty="0"/>
              <a:t>Смутное время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86857" y="1366838"/>
            <a:ext cx="9144000" cy="1655762"/>
          </a:xfrm>
        </p:spPr>
        <p:txBody>
          <a:bodyPr>
            <a:normAutofit/>
          </a:bodyPr>
          <a:lstStyle/>
          <a:p>
            <a:r>
              <a:rPr lang="ru-RU" sz="4400" b="1" dirty="0"/>
              <a:t>1598 </a:t>
            </a:r>
            <a:r>
              <a:rPr lang="ru-RU" sz="4400" b="1" dirty="0" smtClean="0"/>
              <a:t>-1613 г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1026" name="Picture 2" descr="https://i.ytimg.com/vi/v9fDZut3nDw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987" y="2550319"/>
            <a:ext cx="7658099" cy="430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923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0" y="0"/>
            <a:ext cx="6662057" cy="674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7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143" y="292554"/>
            <a:ext cx="5532074" cy="1325563"/>
          </a:xfrm>
        </p:spPr>
        <p:txBody>
          <a:bodyPr/>
          <a:lstStyle/>
          <a:p>
            <a:r>
              <a:rPr lang="ru-RU" dirty="0"/>
              <a:t>Правление Василия Шуйского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0274" y="-365926"/>
            <a:ext cx="5502411" cy="72239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40" y="1872342"/>
            <a:ext cx="5982305" cy="44867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2760" y="174149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/>
              <a:t>Крестоцеловальная запись — документ о принятии присяги, которая сопровождалась целованием креста.</a:t>
            </a:r>
          </a:p>
        </p:txBody>
      </p:sp>
    </p:spTree>
    <p:extLst>
      <p:ext uri="{BB962C8B-B14F-4D97-AF65-F5344CB8AC3E}">
        <p14:creationId xmlns:p14="http://schemas.microsoft.com/office/powerpoint/2010/main" val="318894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0997"/>
            <a:ext cx="12006943" cy="66870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/>
              <a:t>«</a:t>
            </a:r>
            <a:r>
              <a:rPr lang="ru-RU" sz="3200" dirty="0" err="1"/>
              <a:t>Божиею</a:t>
            </a:r>
            <a:r>
              <a:rPr lang="ru-RU" sz="3200" dirty="0"/>
              <a:t> милостью мы, великий государь царь и великий князь Василий Иванович всея </a:t>
            </a:r>
            <a:r>
              <a:rPr lang="ru-RU" sz="3200" dirty="0" err="1"/>
              <a:t>Русии</a:t>
            </a:r>
            <a:r>
              <a:rPr lang="ru-RU" sz="3200" dirty="0"/>
              <a:t>, щедротами и человеколюбием </a:t>
            </a:r>
            <a:r>
              <a:rPr lang="ru-RU" sz="3200" dirty="0" err="1"/>
              <a:t>славимаго</a:t>
            </a:r>
            <a:r>
              <a:rPr lang="ru-RU" sz="3200" dirty="0"/>
              <a:t> бога и за молением всего освященного собора, и по челобитью и прошению всего православного христианства, </a:t>
            </a:r>
            <a:r>
              <a:rPr lang="ru-RU" sz="3200" dirty="0" err="1"/>
              <a:t>учинилися</a:t>
            </a:r>
            <a:r>
              <a:rPr lang="ru-RU" sz="3200" dirty="0"/>
              <a:t> </a:t>
            </a:r>
            <a:r>
              <a:rPr lang="ru-RU" sz="3200" dirty="0" err="1"/>
              <a:t>есьмя</a:t>
            </a:r>
            <a:r>
              <a:rPr lang="ru-RU" sz="3200" dirty="0"/>
              <a:t> во отчине прародителей наших, на Российском государстве царем и великим князем, </a:t>
            </a:r>
            <a:r>
              <a:rPr lang="ru-RU" sz="3200" dirty="0" err="1"/>
              <a:t>егоже</a:t>
            </a:r>
            <a:r>
              <a:rPr lang="ru-RU" sz="3200" dirty="0"/>
              <a:t> </a:t>
            </a:r>
            <a:r>
              <a:rPr lang="ru-RU" sz="3200" dirty="0" err="1"/>
              <a:t>дарова</a:t>
            </a:r>
            <a:r>
              <a:rPr lang="ru-RU" sz="3200" dirty="0"/>
              <a:t> бог прародителю нашему Рюрику, иже </a:t>
            </a:r>
            <a:r>
              <a:rPr lang="ru-RU" sz="3200" dirty="0" err="1"/>
              <a:t>бе</a:t>
            </a:r>
            <a:r>
              <a:rPr lang="ru-RU" sz="3200" dirty="0"/>
              <a:t> от </a:t>
            </a:r>
            <a:r>
              <a:rPr lang="ru-RU" sz="3200" dirty="0" err="1"/>
              <a:t>Римскаго</a:t>
            </a:r>
            <a:r>
              <a:rPr lang="ru-RU" sz="3200" dirty="0"/>
              <a:t> кесаря, и потом многими </a:t>
            </a:r>
            <a:r>
              <a:rPr lang="ru-RU" sz="3200" dirty="0" err="1"/>
              <a:t>леты</a:t>
            </a:r>
            <a:r>
              <a:rPr lang="ru-RU" sz="3200" dirty="0"/>
              <a:t> и до прародителя нашего Александра Ярославича Невского на сем Российском государстве </a:t>
            </a:r>
            <a:r>
              <a:rPr lang="ru-RU" sz="3200" dirty="0" err="1"/>
              <a:t>быша</a:t>
            </a:r>
            <a:r>
              <a:rPr lang="ru-RU" sz="3200" dirty="0"/>
              <a:t> прародители мои, и </a:t>
            </a:r>
            <a:r>
              <a:rPr lang="ru-RU" sz="3200" dirty="0" err="1"/>
              <a:t>посем</a:t>
            </a:r>
            <a:r>
              <a:rPr lang="ru-RU" sz="3200" dirty="0"/>
              <a:t> на </a:t>
            </a:r>
            <a:r>
              <a:rPr lang="ru-RU" sz="3200" dirty="0" err="1"/>
              <a:t>суздалской</a:t>
            </a:r>
            <a:r>
              <a:rPr lang="ru-RU" sz="3200" dirty="0"/>
              <a:t> удел </a:t>
            </a:r>
            <a:r>
              <a:rPr lang="ru-RU" sz="3200" dirty="0" err="1"/>
              <a:t>разделишась</a:t>
            </a:r>
            <a:r>
              <a:rPr lang="ru-RU" sz="3200" dirty="0"/>
              <a:t>, не отнятием и не от неволи, но по родству, </a:t>
            </a:r>
            <a:r>
              <a:rPr lang="ru-RU" sz="3200" dirty="0" err="1"/>
              <a:t>якоже</a:t>
            </a:r>
            <a:r>
              <a:rPr lang="ru-RU" sz="3200" dirty="0"/>
              <a:t> </a:t>
            </a:r>
            <a:r>
              <a:rPr lang="ru-RU" sz="3200" dirty="0" err="1"/>
              <a:t>обыкли</a:t>
            </a:r>
            <a:r>
              <a:rPr lang="ru-RU" sz="3200" dirty="0"/>
              <a:t> </a:t>
            </a:r>
            <a:r>
              <a:rPr lang="ru-RU" sz="3200" dirty="0" err="1"/>
              <a:t>болшая</a:t>
            </a:r>
            <a:r>
              <a:rPr lang="ru-RU" sz="3200" dirty="0"/>
              <a:t> братия на </a:t>
            </a:r>
            <a:r>
              <a:rPr lang="ru-RU" sz="3200" dirty="0" err="1"/>
              <a:t>болшие</a:t>
            </a:r>
            <a:r>
              <a:rPr lang="ru-RU" sz="3200" dirty="0"/>
              <a:t> места </a:t>
            </a:r>
            <a:r>
              <a:rPr lang="ru-RU" sz="3200" dirty="0" err="1"/>
              <a:t>седати</a:t>
            </a:r>
            <a:r>
              <a:rPr lang="ru-RU" sz="3200" dirty="0"/>
              <a:t>. И ныне мы, великий государь, будучи на престоле Российского царствия, хотим того, чтобы православное </a:t>
            </a:r>
            <a:r>
              <a:rPr lang="ru-RU" sz="3200" dirty="0" err="1"/>
              <a:t>християнство</a:t>
            </a:r>
            <a:r>
              <a:rPr lang="ru-RU" sz="3200" dirty="0"/>
              <a:t> было нашим царским </a:t>
            </a:r>
            <a:r>
              <a:rPr lang="ru-RU" sz="3200" dirty="0" err="1"/>
              <a:t>доброопасным</a:t>
            </a:r>
            <a:r>
              <a:rPr lang="ru-RU" sz="3200" dirty="0"/>
              <a:t> правительством и в тишине, и в покое и во благоденствии…»</a:t>
            </a:r>
          </a:p>
        </p:txBody>
      </p:sp>
    </p:spTree>
    <p:extLst>
      <p:ext uri="{BB962C8B-B14F-4D97-AF65-F5344CB8AC3E}">
        <p14:creationId xmlns:p14="http://schemas.microsoft.com/office/powerpoint/2010/main" val="3969989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0"/>
            <a:ext cx="9753600" cy="730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9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4972" y="-546100"/>
            <a:ext cx="11333237" cy="849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66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Лжедмитрий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1607–1610 гг. — движение Лжедмитрия II</a:t>
            </a:r>
          </a:p>
          <a:p>
            <a:endParaRPr lang="ru-RU" dirty="0"/>
          </a:p>
          <a:p>
            <a:r>
              <a:rPr lang="ru-RU" dirty="0"/>
              <a:t>1609 г. — начало русско-польской войны </a:t>
            </a:r>
          </a:p>
          <a:p>
            <a:endParaRPr lang="ru-RU" dirty="0"/>
          </a:p>
          <a:p>
            <a:r>
              <a:rPr lang="ru-RU" dirty="0"/>
              <a:t>1610 г. — приход к власти Семибоярщины </a:t>
            </a:r>
          </a:p>
          <a:p>
            <a:endParaRPr lang="ru-RU" dirty="0"/>
          </a:p>
          <a:p>
            <a:r>
              <a:rPr lang="ru-RU" dirty="0"/>
              <a:t>1611 г. — начало шведской интервенции </a:t>
            </a:r>
          </a:p>
        </p:txBody>
      </p:sp>
    </p:spTree>
    <p:extLst>
      <p:ext uri="{BB962C8B-B14F-4D97-AF65-F5344CB8AC3E}">
        <p14:creationId xmlns:p14="http://schemas.microsoft.com/office/powerpoint/2010/main" val="1203081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6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Начало интервенции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Интерве́нция</a:t>
            </a:r>
            <a:r>
              <a:rPr lang="ru-RU" dirty="0" smtClean="0"/>
              <a:t> — </a:t>
            </a:r>
            <a:r>
              <a:rPr lang="ru-RU" i="1" dirty="0" smtClean="0"/>
              <a:t>военное, политическое, информационное или экономическое вмешательство одного или нескольких государств во внутренние дела другого государства.</a:t>
            </a:r>
          </a:p>
          <a:p>
            <a:r>
              <a:rPr lang="ru-RU" b="1" i="1" dirty="0" err="1" smtClean="0"/>
              <a:t>Семибоя́рщина</a:t>
            </a:r>
            <a:r>
              <a:rPr lang="ru-RU" i="1" dirty="0" smtClean="0"/>
              <a:t> — принятое историками название правительства русского государства периода 1610—1612 годов, состоявшего из семи бояр.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2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Окончание Смутного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1611 г. — формирование первого народного ополчения </a:t>
            </a:r>
          </a:p>
          <a:p>
            <a:endParaRPr lang="ru-RU" dirty="0"/>
          </a:p>
          <a:p>
            <a:r>
              <a:rPr lang="ru-RU" dirty="0"/>
              <a:t>осень 1611 г. — формирование второго народного ополчения</a:t>
            </a:r>
          </a:p>
          <a:p>
            <a:endParaRPr lang="ru-RU" dirty="0"/>
          </a:p>
          <a:p>
            <a:r>
              <a:rPr lang="ru-RU" dirty="0"/>
              <a:t>1612 г. — бои второго народного ополчения под Москвой</a:t>
            </a:r>
          </a:p>
          <a:p>
            <a:endParaRPr lang="ru-RU" dirty="0"/>
          </a:p>
          <a:p>
            <a:r>
              <a:rPr lang="ru-RU" dirty="0"/>
              <a:t>ноябрь 1612 г. — освобождение Москвы от польских интервентов</a:t>
            </a:r>
          </a:p>
          <a:p>
            <a:endParaRPr lang="ru-RU" dirty="0"/>
          </a:p>
          <a:p>
            <a:r>
              <a:rPr lang="ru-RU" dirty="0"/>
              <a:t>1613 г. — избрание Михаила Романова царём на Земском соборе</a:t>
            </a:r>
          </a:p>
        </p:txBody>
      </p:sp>
    </p:spTree>
    <p:extLst>
      <p:ext uri="{BB962C8B-B14F-4D97-AF65-F5344CB8AC3E}">
        <p14:creationId xmlns:p14="http://schemas.microsoft.com/office/powerpoint/2010/main" val="206026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Народные ополчения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600" dirty="0"/>
              <a:t>Первое и второе ополчение Смутного времени в России преследовали одни и те же цели – </a:t>
            </a:r>
            <a:r>
              <a:rPr lang="ru-RU" sz="3600" b="1" dirty="0">
                <a:solidFill>
                  <a:srgbClr val="C00000"/>
                </a:solidFill>
              </a:rPr>
              <a:t>изгнать иностранных интервентов из захваченной ими столицы</a:t>
            </a:r>
            <a:r>
              <a:rPr lang="ru-RU" sz="3600" dirty="0"/>
              <a:t>. Первое, правда, провалилось, зато второе, собранное в Нижнем Новгороде и возглавленное Мининым и Пожарским, сумело выдворить захватчиков из Москвы.</a:t>
            </a:r>
          </a:p>
        </p:txBody>
      </p:sp>
    </p:spTree>
    <p:extLst>
      <p:ext uri="{BB962C8B-B14F-4D97-AF65-F5344CB8AC3E}">
        <p14:creationId xmlns:p14="http://schemas.microsoft.com/office/powerpoint/2010/main" val="2725201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43" y="112938"/>
            <a:ext cx="11600543" cy="6563633"/>
          </a:xfrm>
        </p:spPr>
        <p:txBody>
          <a:bodyPr>
            <a:normAutofit/>
          </a:bodyPr>
          <a:lstStyle/>
          <a:p>
            <a:r>
              <a:rPr lang="ru-RU" b="1" dirty="0" smtClean="0"/>
              <a:t>(Смута) </a:t>
            </a:r>
            <a:r>
              <a:rPr lang="ru-RU" dirty="0" smtClean="0"/>
              <a:t>— термин, обозначающий события конца XVI — начала XVII в. в России. Эпоха кризиса государственности, трактуемая рядом историков как гражданская война. Сопровождалась народными выступлениями и мятежами, правлениями самозванцев, польской и шведской интервенцией, разрушением государственной власти и разорением страны. </a:t>
            </a:r>
          </a:p>
          <a:p>
            <a:r>
              <a:rPr lang="ru-RU" b="1" dirty="0" smtClean="0"/>
              <a:t>Семибоярщина</a:t>
            </a:r>
            <a:r>
              <a:rPr lang="ru-RU" dirty="0" smtClean="0"/>
              <a:t> — боярское правительство (7 человек) в России в 1610 г., номинально просуществовало до 1612 г. Передало фактическую власть польским интервентам. Было ликвидировано вторым земским ополчением под руководством К. Минина и Д. Пожарского в октябре 1612 г.</a:t>
            </a:r>
          </a:p>
          <a:p>
            <a:r>
              <a:rPr lang="ru-RU" b="1" dirty="0" smtClean="0"/>
              <a:t>Интервенция </a:t>
            </a:r>
            <a:r>
              <a:rPr lang="ru-RU" dirty="0" smtClean="0"/>
              <a:t>-  насильственное вмешательство одного или нескольких государств во внутренние дела другого.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9274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Памятник Минину и Пожарскому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5352" y="1825625"/>
            <a:ext cx="750129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 1584 умирает Иван Грозный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2535" y="1477281"/>
            <a:ext cx="6758215" cy="50686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338" y="706438"/>
            <a:ext cx="3427164" cy="4155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1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Причины смуты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143" y="1690688"/>
            <a:ext cx="10515600" cy="4351338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1.Династический кризис </a:t>
            </a:r>
            <a:r>
              <a:rPr lang="ru-RU" sz="3600" dirty="0"/>
              <a:t>(смерть Ивана Грозного и двух его сыновей Федора и Дмитрия привели к пресечению правящей династии Рюриковичей);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>
                <a:solidFill>
                  <a:srgbClr val="FF0000"/>
                </a:solidFill>
              </a:rPr>
              <a:t>2.Экономическая</a:t>
            </a:r>
            <a:r>
              <a:rPr lang="ru-RU" sz="3600" dirty="0"/>
              <a:t> (голод и неурожай 1601 – 1603 гг. привели);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>
                <a:solidFill>
                  <a:srgbClr val="FF0000"/>
                </a:solidFill>
              </a:rPr>
              <a:t>3.Социальная</a:t>
            </a:r>
            <a:r>
              <a:rPr lang="ru-RU" sz="3600" dirty="0"/>
              <a:t> (недовольство некоторых сословий своим тяжелым положением);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>
                <a:solidFill>
                  <a:srgbClr val="FF0000"/>
                </a:solidFill>
              </a:rPr>
              <a:t>4.Кризис власти </a:t>
            </a:r>
            <a:r>
              <a:rPr lang="ru-RU" sz="3600" dirty="0"/>
              <a:t>(стремление боярских группировок за управление страной)</a:t>
            </a:r>
          </a:p>
        </p:txBody>
      </p:sp>
    </p:spTree>
    <p:extLst>
      <p:ext uri="{BB962C8B-B14F-4D97-AF65-F5344CB8AC3E}">
        <p14:creationId xmlns:p14="http://schemas.microsoft.com/office/powerpoint/2010/main" val="3124341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99713"/>
            <a:ext cx="10515600" cy="1325563"/>
          </a:xfrm>
        </p:spPr>
        <p:txBody>
          <a:bodyPr/>
          <a:lstStyle/>
          <a:p>
            <a:r>
              <a:rPr lang="ru-RU" u="sng" dirty="0"/>
              <a:t>I этап Смуты (1604 – 1605 </a:t>
            </a:r>
            <a:r>
              <a:rPr lang="ru-RU" u="sng" dirty="0" err="1" smtClean="0"/>
              <a:t>гг</a:t>
            </a:r>
            <a:r>
              <a:rPr lang="ru-RU" u="sng" dirty="0" smtClean="0"/>
              <a:t>)</a:t>
            </a:r>
            <a:br>
              <a:rPr lang="ru-RU" u="sng" dirty="0" smtClean="0"/>
            </a:br>
            <a:r>
              <a:rPr lang="ru-RU" sz="3200" dirty="0"/>
              <a:t>1598 – 1605 гг. – Правление Б. Годунова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07200" y="299713"/>
            <a:ext cx="5490029" cy="65582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406" y="1465619"/>
            <a:ext cx="6986062" cy="523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494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Урочные лета" </a:t>
            </a:r>
            <a:r>
              <a:rPr lang="ru-RU" dirty="0" smtClean="0"/>
              <a:t>- годы в течении которых беглые крепостные крестьяне разыскивались и отправлялись к своим хозяевам. В 1641 году был принят закон о десятилетнем сроке сыска беглых зависимых крестьян. В 1649 году " Урочные лета" были отменены и принят бессрочный срок давности беглых крестьян.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"Заповедные лета"</a:t>
            </a:r>
            <a:r>
              <a:rPr lang="ru-RU" dirty="0" smtClean="0"/>
              <a:t> - запрет зависимым крестьянам переходить в Юрьев день от одного хозяина к другому.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967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ru-RU" dirty="0"/>
              <a:t>Восстание </a:t>
            </a:r>
            <a:r>
              <a:rPr lang="ru-RU" dirty="0" smtClean="0"/>
              <a:t>Хлопка 1603 год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966334"/>
            <a:ext cx="9931400" cy="558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59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Самозванство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68690"/>
            <a:ext cx="10515600" cy="4351338"/>
          </a:xfrm>
        </p:spPr>
        <p:txBody>
          <a:bodyPr/>
          <a:lstStyle/>
          <a:p>
            <a:r>
              <a:rPr lang="ru-RU" b="1" dirty="0"/>
              <a:t>Самозванство</a:t>
            </a:r>
            <a:r>
              <a:rPr lang="ru-RU" dirty="0"/>
              <a:t> — присвоение чужого имени и титула (звания), выдача себя за другого человека.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1086" y="2208892"/>
            <a:ext cx="3811136" cy="381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467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Лжедмитрий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057" y="1690688"/>
            <a:ext cx="6201229" cy="4351338"/>
          </a:xfrm>
        </p:spPr>
        <p:txBody>
          <a:bodyPr/>
          <a:lstStyle/>
          <a:p>
            <a:pPr marL="0" indent="0">
              <a:buNone/>
            </a:pPr>
            <a:endParaRPr lang="ru-RU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399" y="1538513"/>
            <a:ext cx="5631544" cy="42236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936666" y="5780416"/>
            <a:ext cx="3113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Григорий Отрепьев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651" t="21091" r="5971" b="10287"/>
          <a:stretch/>
        </p:blipFill>
        <p:spPr>
          <a:xfrm>
            <a:off x="0" y="1520268"/>
            <a:ext cx="7129062" cy="4521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17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583</Words>
  <Application>Microsoft Office PowerPoint</Application>
  <PresentationFormat>Широкоэкранный</PresentationFormat>
  <Paragraphs>44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Смутное время </vt:lpstr>
      <vt:lpstr>Презентация PowerPoint</vt:lpstr>
      <vt:lpstr> В 1584 умирает Иван Грозный</vt:lpstr>
      <vt:lpstr>Причины смуты</vt:lpstr>
      <vt:lpstr>I этап Смуты (1604 – 1605 гг) 1598 – 1605 гг. – Правление Б. Годунова</vt:lpstr>
      <vt:lpstr>Презентация PowerPoint</vt:lpstr>
      <vt:lpstr>Восстание Хлопка 1603 год</vt:lpstr>
      <vt:lpstr>Самозванство</vt:lpstr>
      <vt:lpstr>Лжедмитрий 1</vt:lpstr>
      <vt:lpstr>Презентация PowerPoint</vt:lpstr>
      <vt:lpstr>Правление Василия Шуйского</vt:lpstr>
      <vt:lpstr>Презентация PowerPoint</vt:lpstr>
      <vt:lpstr>Презентация PowerPoint</vt:lpstr>
      <vt:lpstr>Презентация PowerPoint</vt:lpstr>
      <vt:lpstr>Лжедмитрий 2</vt:lpstr>
      <vt:lpstr>Презентация PowerPoint</vt:lpstr>
      <vt:lpstr>Начало интервенции </vt:lpstr>
      <vt:lpstr>Окончание Смутного времени</vt:lpstr>
      <vt:lpstr>Народные ополчения</vt:lpstr>
      <vt:lpstr>Памятник Минину и Пожарскому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Смутное время </dc:title>
  <dc:creator>Александра</dc:creator>
  <cp:lastModifiedBy> A.A</cp:lastModifiedBy>
  <cp:revision>16</cp:revision>
  <dcterms:created xsi:type="dcterms:W3CDTF">2023-04-17T19:22:55Z</dcterms:created>
  <dcterms:modified xsi:type="dcterms:W3CDTF">2023-09-17T12:22:59Z</dcterms:modified>
</cp:coreProperties>
</file>