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80" r:id="rId5"/>
    <p:sldId id="258" r:id="rId6"/>
    <p:sldId id="281" r:id="rId7"/>
    <p:sldId id="259" r:id="rId8"/>
    <p:sldId id="260" r:id="rId9"/>
    <p:sldId id="261" r:id="rId10"/>
    <p:sldId id="263" r:id="rId11"/>
    <p:sldId id="264" r:id="rId12"/>
    <p:sldId id="266" r:id="rId13"/>
    <p:sldId id="269" r:id="rId14"/>
    <p:sldId id="270" r:id="rId15"/>
    <p:sldId id="272" r:id="rId16"/>
    <p:sldId id="273" r:id="rId17"/>
    <p:sldId id="274" r:id="rId18"/>
    <p:sldId id="276" r:id="rId19"/>
    <p:sldId id="277" r:id="rId20"/>
    <p:sldId id="278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AF49C-8805-45BE-A65C-88E6F09C55DB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0D7A8-E188-4046-AC3B-57D67CF0B1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2000240"/>
            <a:ext cx="7772400" cy="1470025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Проект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«Берегите здоровье смолоду!»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57166"/>
            <a:ext cx="8572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детский  сад  №71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6143644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Рыбинск, 2022 г.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4286256"/>
            <a:ext cx="44291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проекта: воспитатель Белова Т.А.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Участники проекта: дети и родители группы дошкольного возраста 5 (6-7 лет)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aa4c6380e4b2fb31862c671ed917c35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2643182"/>
            <a:ext cx="2000264" cy="2403725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8" name="Рисунок 7" descr="VClAIwYzRy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4357694"/>
            <a:ext cx="3000396" cy="2250297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2857488" y="0"/>
            <a:ext cx="31499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</a:pPr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57166"/>
            <a:ext cx="8715404" cy="4499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prstClr val="white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-ФЭМП </a:t>
            </a:r>
          </a:p>
          <a:p>
            <a:pPr>
              <a:buClr>
                <a:prstClr val="white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познание: «Сохрани своё здоровье сам» Цель: способствовать сохранению и укреплению  своего здоровья. </a:t>
            </a:r>
          </a:p>
          <a:p>
            <a:pPr>
              <a:buClr>
                <a:prstClr val="white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Коррекционно-развивающее: «Добро и зло» Цель: учить детей различать добро и зло. Побуждать их совершать добрые поступки, влияющие положительно на окружающих. </a:t>
            </a:r>
          </a:p>
          <a:p>
            <a:pPr>
              <a:buClr>
                <a:prstClr val="white"/>
              </a:buCl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презентации: «Виды спорта» Цель: Закрепить виды спорта. </a:t>
            </a:r>
          </a:p>
          <a:p>
            <a:pPr>
              <a:buClr>
                <a:prstClr val="white"/>
              </a:buCl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Познавательно-исследовательская деятельность: Знакомство с правилами ухода за кожей, зубами, глазами, ушами.</a:t>
            </a: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2e9739HTuo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714620"/>
            <a:ext cx="1928826" cy="257176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6" name="Рисунок 5" descr="OqQ-UWd6-p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00" y="4357694"/>
            <a:ext cx="2857488" cy="214311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7" name="Рисунок 6" descr="tnvkenJpM4w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15140" y="2452681"/>
            <a:ext cx="2018106" cy="2690807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9" name="Рисунок 8" descr="74ced8b98d87ee452f5c963646e8206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86182" y="4929198"/>
            <a:ext cx="2714644" cy="177233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1" name="Рисунок 10" descr="fd0cdb821cfc9414843552a328779699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29058" y="3048080"/>
            <a:ext cx="2824121" cy="188111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7083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2857496"/>
            <a:ext cx="3175012" cy="3571443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2" name="Рисунок 1" descr="uk49187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71265">
            <a:off x="685154" y="1026604"/>
            <a:ext cx="3670163" cy="255688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4" name="Рисунок 3" descr="img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5065">
            <a:off x="4374714" y="1008259"/>
            <a:ext cx="3475559" cy="260666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6" name="Рисунок 5" descr="1660106177_8-sportishka-com-p-raznie-vidi-sporta-sport-krasivo-foto-1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3372" y="3573872"/>
            <a:ext cx="3714776" cy="2874261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857488" y="285728"/>
            <a:ext cx="2856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</a:pP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7554" y="214290"/>
            <a:ext cx="21995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</a:pPr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420484"/>
            <a:ext cx="87154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5750">
              <a:buClr>
                <a:prstClr val="white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-Кроссворды  </a:t>
            </a:r>
          </a:p>
          <a:p>
            <a:pPr indent="-285750">
              <a:buClr>
                <a:prstClr val="white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-Дидактические игры: «Вредные и полезные продукты», «Загадки - отгадки» (о спортивном инвентаре)</a:t>
            </a:r>
          </a:p>
          <a:p>
            <a:pPr indent="-285750">
              <a:buClr>
                <a:prstClr val="white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Чтение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худ.произведений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ЗОЖ</a:t>
            </a:r>
          </a:p>
          <a:p>
            <a:pPr indent="-285750">
              <a:buClr>
                <a:prstClr val="white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-Составление рассказов по сюжетным картинкам</a:t>
            </a:r>
          </a:p>
          <a:p>
            <a:pPr indent="-285750">
              <a:buClr>
                <a:prstClr val="white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-Пословицы и поговорки по теме проекта</a:t>
            </a:r>
          </a:p>
          <a:p>
            <a:pPr indent="-285750">
              <a:buClr>
                <a:prstClr val="white"/>
              </a:buCl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Воспитывать бережное отношение к своему здоровью через чтение детской литературы. Обогащение словаря детей .</a:t>
            </a:r>
          </a:p>
        </p:txBody>
      </p:sp>
      <p:pic>
        <p:nvPicPr>
          <p:cNvPr id="4" name="Рисунок 3" descr="7826654393d05dfb0c88e53b4cf768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832877">
            <a:off x="428596" y="3000372"/>
            <a:ext cx="2496938" cy="259557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6" name="Рисунок 5" descr="3b80c34f4fc8d4ef0940314931e0090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07300">
            <a:off x="5685510" y="3042314"/>
            <a:ext cx="2714620" cy="271462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7" name="Рисунок 6" descr="742c8895-7bed-5914-83f4-c635301e6de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0298" y="3429000"/>
            <a:ext cx="3571868" cy="2678901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71480"/>
            <a:ext cx="81439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-Рисование: «Мы спортсмены»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-Продуктивная деятельность: «Наше настроение», «Овощи и фрукты- полезные    продукты» (солёное тесто).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-Лепка: «Лыжники», «Мы занимаемся спортом»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-Музыка: прослушивание муз. произведений по теме проекта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Цель: Развитие художественных и творческих способностей. Вызвать эмоциональную отзывчивость детей.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214290"/>
            <a:ext cx="47221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 эстетическое развитие</a:t>
            </a:r>
          </a:p>
        </p:txBody>
      </p:sp>
      <p:pic>
        <p:nvPicPr>
          <p:cNvPr id="4" name="Рисунок 3" descr="503261_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68496">
            <a:off x="409473" y="2872391"/>
            <a:ext cx="2612777" cy="2168745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5" name="Рисунок 4" descr="1661588507_13-klubmama-ru-p-olimpiiskie-koltsa-podelka-v-starshei-grup-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81851">
            <a:off x="3002967" y="2816774"/>
            <a:ext cx="2662211" cy="2269535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7" name="Рисунок 6" descr="detsad-172172-142146532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3570" y="2857496"/>
            <a:ext cx="2862264" cy="214669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8" name="Рисунок 7" descr="detsad-2382246-159625948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538" y="4714884"/>
            <a:ext cx="3429002" cy="1925321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9" name="Рисунок 8" descr="SSA528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14876" y="4857760"/>
            <a:ext cx="3211274" cy="168591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etsad-489317-162455086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928934"/>
            <a:ext cx="3714753" cy="190965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2285984" y="214290"/>
            <a:ext cx="47221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 эстетическое развитие</a:t>
            </a:r>
          </a:p>
        </p:txBody>
      </p:sp>
      <p:pic>
        <p:nvPicPr>
          <p:cNvPr id="3" name="Рисунок 2" descr="8886c7e91073cab78f26c9875fa7266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28596" y="857232"/>
            <a:ext cx="2738199" cy="2052635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4" name="Рисунок 3" descr="detsad-253116-16121094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0364" y="1071546"/>
            <a:ext cx="2378597" cy="2357454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6" name="Рисунок 5" descr="detsad-234516-148795077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96" y="4591051"/>
            <a:ext cx="3024092" cy="226694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7" name="Рисунок 6" descr="IMG-20210206-WA00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00364" y="4786322"/>
            <a:ext cx="2739409" cy="207167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8" name="Рисунок 7" descr="585256_4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43306" y="3214686"/>
            <a:ext cx="2571136" cy="1928802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9" name="Рисунок 8" descr="podelka-v-detskom-sadu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57818" y="785794"/>
            <a:ext cx="3214710" cy="2319183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0" name="Рисунок 9" descr="IMG_20190522_114658-1-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643570" y="3000372"/>
            <a:ext cx="2857520" cy="214314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1" name="Рисунок 10" descr="1670655719_42-pibig-info-p-podelka-zozh-krasivo-4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715008" y="4569484"/>
            <a:ext cx="3071834" cy="228851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148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Утренние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гимнастики различных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видов, гимнастика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изкультурные занятия,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акаливающие процедуры,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одвижные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рудовая деятельность 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Способствовать воспитанию у детей потребности к ЗОЖ. Развивать двигательную активность.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64" y="214290"/>
            <a:ext cx="26177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развитие:</a:t>
            </a:r>
          </a:p>
        </p:txBody>
      </p:sp>
      <p:pic>
        <p:nvPicPr>
          <p:cNvPr id="7" name="Рисунок 6" descr="bJAUMS8wxg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1857364"/>
            <a:ext cx="3048021" cy="228601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6" name="Рисунок 5" descr="7Jsu774V3h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8" y="4357694"/>
            <a:ext cx="3048020" cy="228601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8" name="Рисунок 7" descr="DREsS1ZRdM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1" y="4357694"/>
            <a:ext cx="3024209" cy="2268157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9" name="Рисунок 8" descr="Px7KgXJNNQ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1928802"/>
            <a:ext cx="2952771" cy="221457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1" name="Рисунок 10" descr="dPkcM7uQ33Q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029671">
            <a:off x="3086267" y="4293175"/>
            <a:ext cx="2857488" cy="214311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0" name="Рисунок 9" descr="IMwCHa5TPQ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699955">
            <a:off x="3183760" y="2118762"/>
            <a:ext cx="2800016" cy="2100012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214290"/>
            <a:ext cx="26177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развитие:</a:t>
            </a:r>
          </a:p>
        </p:txBody>
      </p:sp>
      <p:pic>
        <p:nvPicPr>
          <p:cNvPr id="3" name="Рисунок 2" descr="9Wu0fm2w6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1" y="1053686"/>
            <a:ext cx="3452837" cy="258962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4" name="Рисунок 3" descr="657DLhDWy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3857628"/>
            <a:ext cx="3238492" cy="242886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5" name="Рисунок 4" descr="0ZjJhokXFU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4089802"/>
            <a:ext cx="3143272" cy="2357453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6" name="Рисунок 5" descr="1TTlG2eugn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81599" y="928670"/>
            <a:ext cx="3333774" cy="250033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7" name="Рисунок 6" descr="KSImXtyaiZ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803253">
            <a:off x="3095284" y="1071747"/>
            <a:ext cx="2196719" cy="292895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8" name="Рисунок 7" descr="4RbrVb3tqs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758575">
            <a:off x="3357554" y="3500438"/>
            <a:ext cx="2357436" cy="314324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214290"/>
            <a:ext cx="26177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развитие:</a:t>
            </a:r>
          </a:p>
        </p:txBody>
      </p:sp>
      <p:pic>
        <p:nvPicPr>
          <p:cNvPr id="4" name="Рисунок 3" descr="TLkQU5HYed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857232"/>
            <a:ext cx="3714744" cy="278605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5" name="Рисунок 4" descr="6TcSJZDrRN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857232"/>
            <a:ext cx="4286280" cy="321471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6" name="Рисунок 5" descr="R5qSz633uM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19757" y="4071942"/>
            <a:ext cx="3381399" cy="253604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7" name="Рисунок 6" descr="Yl9_1MVKi0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3286124"/>
            <a:ext cx="2464593" cy="3286124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8" name="Рисунок 7" descr="eleWeNVOCP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00364" y="2714620"/>
            <a:ext cx="2928940" cy="3905253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86050" y="214290"/>
            <a:ext cx="2848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IV этап </a:t>
            </a:r>
            <a:r>
              <a:rPr lang="ru-RU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500042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        подведение итогов работы в проекте, проанализировать полученные результаты деятельности, определить перспективы на будущее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1142984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1643050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«Здоровый образ жизни»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1cZVVnORr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05956">
            <a:off x="6718383" y="2534502"/>
            <a:ext cx="1946667" cy="2595557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9" name="Рисунок 8" descr="TN79Zjuudf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1670" y="3786190"/>
            <a:ext cx="1785950" cy="2381267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0" name="Рисунок 9" descr="_JjR2kc-Ae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211975">
            <a:off x="563153" y="2597751"/>
            <a:ext cx="1871269" cy="2495024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1" name="Рисунок 10" descr="2utQrmlQMiQ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57818" y="3643314"/>
            <a:ext cx="1660915" cy="2214553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Рисунок 11" descr="79xG7W4MVI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7620" y="2500306"/>
            <a:ext cx="1714512" cy="228601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UU4qEIqtv5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125117" y="803654"/>
            <a:ext cx="2464612" cy="328614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285984" y="714356"/>
            <a:ext cx="464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игра «Дерево здоровья»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oLfDkChCT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832055">
            <a:off x="1225048" y="3345483"/>
            <a:ext cx="2427414" cy="3236552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5" name="Рисунок 4" descr="mvDQALAtvu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1214422"/>
            <a:ext cx="3357586" cy="251818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7" name="Рисунок 6" descr="LPrHtF0Zvy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87348">
            <a:off x="4637900" y="3518315"/>
            <a:ext cx="3347846" cy="2510885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571736" y="2142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500042"/>
            <a:ext cx="728667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актуальной проблемой на сегодняшний день является сохранение и укрепление здоровья детей. Здоровье рассматривается как полное физическое, психическое и социальное благополучие, как гармоничное состояние организма, которое позволяет человеку быть активным в своей жизни, добиваться успехов в различной деятельности. Для достижения гармонии с природой, самими собой необходимо учиться заботится о своем здоровье с детства. Очень важным на сегодняшний день является формирование у детей дошкольного возраста убеждений в необходимости сохранения своего здоровья и укрепления его посредствам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технологий и приобщения к здоровому образу жизни.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oZyBG_eO4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628988">
            <a:off x="1694597" y="1370093"/>
            <a:ext cx="1389061" cy="285749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1" name="Рисунок 10" descr="TqpR1n5PC_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72300">
            <a:off x="5718822" y="978064"/>
            <a:ext cx="1714512" cy="352699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9" name="Рисунок 8" descr="N7BXInKTnp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6116" y="1142984"/>
            <a:ext cx="2357454" cy="3143272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643174" y="642918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Велотренажер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BVeI00610t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840598">
            <a:off x="706070" y="3622422"/>
            <a:ext cx="2071897" cy="276252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0" name="Рисунок 9" descr="UWxdKqSXlBk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46086">
            <a:off x="6054861" y="3423234"/>
            <a:ext cx="2190413" cy="2920551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3" name="Рисунок 12" descr="Q83A7HZe6nI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86050" y="4143380"/>
            <a:ext cx="3143272" cy="2357454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2357422" y="21429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algn="ctr"/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42910" y="642918"/>
            <a:ext cx="78581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0663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Andale Sans UI" charset="0"/>
                <a:cs typeface="Times New Roman" pitchFamily="18" charset="0"/>
              </a:rPr>
              <a:t> </a:t>
            </a:r>
            <a:endParaRPr lang="ru-RU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1.В </a:t>
            </a:r>
            <a:r>
              <a:rPr lang="ru-RU" altLang="zh-CN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результате совместной деятельности воспитанников, родителей и педагогов дошкольного образовательного учреждения дети получили </a:t>
            </a:r>
            <a:r>
              <a:rPr lang="ru-RU" altLang="zh-CN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знания  и представления о себе, своем здоровье, физической культуре, и безопасности жизнедеятельности, которые позволят детям найти способы укрепления и сохранения здоровья. Приобретенные навыки помогут осознанно выбрать здоровый образ </a:t>
            </a:r>
            <a:r>
              <a:rPr lang="ru-RU" altLang="zh-CN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жизни.</a:t>
            </a:r>
            <a:endParaRPr lang="ru-RU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2.Родители воспитанников проявили интерес к </a:t>
            </a:r>
            <a:r>
              <a:rPr lang="ru-RU" altLang="zh-CN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здоровьесберегающим</a:t>
            </a:r>
            <a:r>
              <a:rPr lang="ru-RU" altLang="zh-CN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технологиям, получили </a:t>
            </a:r>
            <a:r>
              <a:rPr lang="ru-RU" altLang="zh-CN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доступные знания </a:t>
            </a:r>
            <a:r>
              <a:rPr lang="ru-RU" altLang="zh-CN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сохранению и укреплению здоровья детей и приобщению их к здоровому образу жизни.</a:t>
            </a:r>
            <a:endParaRPr lang="ru-RU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206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altLang="zh-CN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14744" y="285728"/>
            <a:ext cx="1001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Вывод: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714356"/>
            <a:ext cx="70009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Тип проекта: познавательно - оздоровительный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 проекта: творческий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Участники проекта: дети, родители, педагоги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Сроки реализации: долгосрочный,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сентябрь- декабрь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Продукты проекта: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«Здоровый образ жизни»,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игра «Дерево здоровья», велотренажер, календарь на 2023 год «Азбука здоровья»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1428736"/>
            <a:ext cx="73581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Ребёнок в группе спросил: «Почему мои друзья часто болеют?»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14282" y="0"/>
            <a:ext cx="871543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благоприятных условий для укрепления гармоничного физического, </a:t>
            </a: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психического развития ребенка. Формирование потребности в здоровом образе жизни, осознанное выполнения элементарных правил </a:t>
            </a:r>
            <a:r>
              <a:rPr kumimoji="0" lang="ru-RU" altLang="zh-CN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здоровьесбережения</a:t>
            </a: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детей.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  </a:t>
            </a:r>
            <a:endParaRPr kumimoji="0" lang="ru-RU" altLang="zh-CN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детей</a:t>
            </a: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Обогатить и закрепить знания о здоровом образе жизни, о пользе физических упражнений и спорта в жизни человека.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Развивать у детей интерес к занятиям физической культурой и спортом, умения и навыки сотрудничества через нравственный и эстетический опыт проведения спортивных мероприятий.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Воспитывать потребность у детей вести здоровый образ жизни.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4.Воспитывать у детей целеустремленность, организованность, инициативность, трудолюбие.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родителей</a:t>
            </a: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творческие и физические способности детей в спортивной деятельности, формировать активную позицию в сохранении и укреплении здоровья детей.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педагогов: </a:t>
            </a: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информационную базу, условия для благополучного и комфортного состояния детей; повышать профессиональную компетентность; поддерживать достижения детей.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14612" y="285728"/>
            <a:ext cx="2766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Ожидаемые результаты: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857232"/>
            <a:ext cx="81439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детей: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1.Психологическая комфортность и безопасность условий пребывания детей дошкольного возраста в детском саду.</a:t>
            </a:r>
            <a:endParaRPr lang="ru-RU" altLang="zh-CN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Приобретение у детей привычки к ЗОЖ.</a:t>
            </a:r>
            <a:endParaRPr lang="ru-RU" altLang="zh-CN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3.Умение у детей применять на практике культурно-гигиенические навыки, знания о правильном питании, организовывать самостоятельную двигательную деятельность (подвижные игры, упражнения, различные виды гимнастик и пр.)</a:t>
            </a:r>
            <a:endParaRPr lang="ru-RU" altLang="zh-CN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4.Создание </a:t>
            </a:r>
            <a:r>
              <a:rPr lang="ru-RU" altLang="zh-CN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лэпбука</a:t>
            </a: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«Здоровый образ жизни», </a:t>
            </a:r>
            <a:r>
              <a:rPr lang="ru-RU" altLang="zh-CN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лэпбука</a:t>
            </a: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игры «Дерево здоровья», велотренажера, календаря на 2023 год «Азбука здоровья»</a:t>
            </a:r>
            <a:endParaRPr lang="ru-RU" altLang="zh-CN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родителей: </a:t>
            </a:r>
            <a:endParaRPr lang="ru-RU" altLang="zh-CN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Повышение знаний родителей о ЗОЖ в дошкольном учреждении, создание системы развивающего игрового взаимодействия детей и родителей.</a:t>
            </a:r>
            <a:endParaRPr lang="ru-RU" altLang="zh-CN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педагогов: </a:t>
            </a:r>
            <a:r>
              <a:rPr lang="ru-RU" altLang="zh-CN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Совершенствование современной РППС, обеспечивающей охрану и укрепление физического и психического здоровья детей.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14348" y="214290"/>
            <a:ext cx="778674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этап – организационно-подготовительный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методической литературы по теме «Здоровье», «Традиционные и нетрадиционные средства оздоровления детей дошкольного возраста».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Составление плана совместной деятельности с детьми, родителями и педагогами.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Подбор материала и оборудования для занятий, бесед, игр с детьми.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Оформление консультаций для родителей по теме проекта.</a:t>
            </a:r>
            <a:endParaRPr kumimoji="0" lang="ru-RU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2571744"/>
            <a:ext cx="1696391" cy="24282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70" y="2571744"/>
            <a:ext cx="1394666" cy="20096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54" y="2714620"/>
            <a:ext cx="1609898" cy="22030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2357430"/>
            <a:ext cx="1604569" cy="23793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88" y="2428868"/>
            <a:ext cx="1761853" cy="24441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92" y="4071942"/>
            <a:ext cx="1707719" cy="255501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4143380"/>
            <a:ext cx="1610106" cy="24082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32" y="4357694"/>
            <a:ext cx="1534001" cy="226540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422" y="4146664"/>
            <a:ext cx="1676143" cy="24757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58" y="4143380"/>
            <a:ext cx="1623305" cy="2509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488" y="285728"/>
            <a:ext cx="2505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этап- практический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714356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Разработка системы работы по </a:t>
            </a:r>
            <a:r>
              <a:rPr lang="ru-RU" dirty="0" err="1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здоровьесбережению</a:t>
            </a:r>
            <a:r>
              <a:rPr lang="ru-RU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n w="0"/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1142984"/>
            <a:ext cx="22289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этап </a:t>
            </a:r>
            <a:r>
              <a:rPr lang="ru-RU" b="1" dirty="0" smtClean="0">
                <a:ln w="0"/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ln w="0"/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428736"/>
            <a:ext cx="8429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Цель: Организация эффективной системы взаимодействия всех участников проекта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1857364"/>
            <a:ext cx="45719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</a:pPr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Социально-коммуникативное развитие: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285992"/>
            <a:ext cx="77867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Сюжетно-ролевые, дидактические, театрализованные игры, беседы, ситуативное общение, труд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: Способствовать сохранению и укреплению  своего здоровья.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1" name="Рисунок 10" descr="MGNFznK5fz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3286124"/>
            <a:ext cx="2667018" cy="2000264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3" name="Рисунок 12" descr="99MKQBiORQ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5072074"/>
            <a:ext cx="2190733" cy="1643051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9" name="Рисунок 8" descr="8yjTurBlSo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5519" y="3386866"/>
            <a:ext cx="2571736" cy="1928802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5" name="Рисунок 14" descr="VClAIwYzRy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307084">
            <a:off x="4074765" y="4985644"/>
            <a:ext cx="2360776" cy="1770584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Рисунок 11" descr="bu9QHw7lms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401533">
            <a:off x="201798" y="3437544"/>
            <a:ext cx="2833707" cy="212528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6" name="Рисунок 15" descr="I7fRkZW6Sq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5793021">
            <a:off x="1704440" y="4506333"/>
            <a:ext cx="1893595" cy="2524793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zfBfmeIK3q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286124"/>
            <a:ext cx="2500330" cy="3333773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2" name="Рисунок 1" descr="-1_aMW5ahU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714356"/>
            <a:ext cx="1768091" cy="2357454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4" name="Рисунок 3" descr="cctPs2W1yB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429132"/>
            <a:ext cx="1500180" cy="200024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5" name="Рисунок 4" descr="H9RRf_qwzG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57356" y="3286124"/>
            <a:ext cx="2500312" cy="333374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6" name="Рисунок 5" descr="l4zOVoQ47-Y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86512" y="3357562"/>
            <a:ext cx="2428874" cy="323849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7" name="Рисунок 6" descr="cmCbgM5w-h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15140" y="857232"/>
            <a:ext cx="2143140" cy="285752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8" name="Рисунок 7" descr="P71R0gj0oaY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71736" y="1571612"/>
            <a:ext cx="1803809" cy="240507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3" name="Рисунок 2" descr="A84hiUB8iHk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0034" y="2381243"/>
            <a:ext cx="1857388" cy="2476516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0" name="Рисунок 9" descr="_pbKuY90hzs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00562" y="1142984"/>
            <a:ext cx="2089543" cy="278605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2428860" y="214290"/>
            <a:ext cx="45719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prstClr val="white"/>
              </a:buClr>
            </a:pPr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Социально-коммуникативное развитие: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944</Words>
  <Application>Microsoft Office PowerPoint</Application>
  <PresentationFormat>Экран (4:3)</PresentationFormat>
  <Paragraphs>99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Проект «Берегите здоровье смолоду!»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«»</dc:title>
  <dc:creator>sky</dc:creator>
  <cp:lastModifiedBy>sky</cp:lastModifiedBy>
  <cp:revision>41</cp:revision>
  <dcterms:created xsi:type="dcterms:W3CDTF">2023-01-07T21:33:22Z</dcterms:created>
  <dcterms:modified xsi:type="dcterms:W3CDTF">2023-01-10T19:51:09Z</dcterms:modified>
</cp:coreProperties>
</file>