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ebp" ContentType="image/webp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85" r:id="rId2"/>
    <p:sldId id="286" r:id="rId3"/>
    <p:sldId id="287" r:id="rId4"/>
    <p:sldId id="288" r:id="rId5"/>
    <p:sldId id="289" r:id="rId6"/>
    <p:sldId id="290" r:id="rId7"/>
    <p:sldId id="291" r:id="rId8"/>
    <p:sldId id="292" r:id="rId9"/>
    <p:sldId id="293" r:id="rId10"/>
    <p:sldId id="294" r:id="rId11"/>
    <p:sldId id="295" r:id="rId12"/>
    <p:sldId id="296" r:id="rId13"/>
    <p:sldId id="297" r:id="rId14"/>
    <p:sldId id="298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80" r:id="rId26"/>
    <p:sldId id="278" r:id="rId27"/>
    <p:sldId id="279" r:id="rId28"/>
    <p:sldId id="281" r:id="rId29"/>
    <p:sldId id="284" r:id="rId30"/>
    <p:sldId id="282" r:id="rId31"/>
    <p:sldId id="283" r:id="rId3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4" autoAdjust="0"/>
    <p:restoredTop sz="94624" autoAdjust="0"/>
  </p:normalViewPr>
  <p:slideViewPr>
    <p:cSldViewPr>
      <p:cViewPr varScale="1">
        <p:scale>
          <a:sx n="85" d="100"/>
          <a:sy n="85" d="100"/>
        </p:scale>
        <p:origin x="1554" y="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995862"/>
            <a:ext cx="9144000" cy="186213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803405"/>
            <a:ext cx="7315200" cy="1825096"/>
          </a:xfrm>
        </p:spPr>
        <p:txBody>
          <a:bodyPr anchor="b">
            <a:normAutofit/>
          </a:bodyPr>
          <a:lstStyle>
            <a:lvl1pPr algn="l"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3632201"/>
            <a:ext cx="7315200" cy="685800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932170" y="4323845"/>
            <a:ext cx="2297429" cy="365125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24.03.2024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914400" y="4323846"/>
            <a:ext cx="4880610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057900" y="1430867"/>
            <a:ext cx="21717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48611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4355" y="4697361"/>
            <a:ext cx="7956482" cy="81935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94355" y="977035"/>
            <a:ext cx="7950260" cy="3406972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4360" y="5516716"/>
            <a:ext cx="7955280" cy="746924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24.03.2024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14371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995862"/>
            <a:ext cx="9144000" cy="186213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4360" y="753533"/>
            <a:ext cx="7955280" cy="2802467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649134"/>
            <a:ext cx="7772400" cy="1330852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562176" y="381001"/>
            <a:ext cx="2183130" cy="365125"/>
          </a:xfrm>
        </p:spPr>
        <p:txBody>
          <a:bodyPr/>
          <a:lstStyle>
            <a:lvl1pPr algn="r">
              <a:defRPr/>
            </a:lvl1pPr>
          </a:lstStyle>
          <a:p>
            <a:fld id="{5B106E36-FD25-4E2D-B0AA-010F637433A0}" type="datetimeFigureOut">
              <a:rPr lang="ru-RU" smtClean="0"/>
              <a:pPr/>
              <a:t>24.03.2024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94360" y="381001"/>
            <a:ext cx="4830656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882466" y="381001"/>
            <a:ext cx="667174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829158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995862"/>
            <a:ext cx="9144000" cy="186213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8351" y="753534"/>
            <a:ext cx="7613650" cy="2756234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977899" y="3509768"/>
            <a:ext cx="7194552" cy="4444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4174597"/>
            <a:ext cx="7778752" cy="821265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562176" y="381001"/>
            <a:ext cx="2183130" cy="365125"/>
          </a:xfrm>
        </p:spPr>
        <p:txBody>
          <a:bodyPr/>
          <a:lstStyle>
            <a:lvl1pPr algn="r">
              <a:defRPr/>
            </a:lvl1pPr>
          </a:lstStyle>
          <a:p>
            <a:fld id="{5B106E36-FD25-4E2D-B0AA-010F637433A0}" type="datetimeFigureOut">
              <a:rPr lang="ru-RU" smtClean="0"/>
              <a:pPr/>
              <a:t>24.03.2024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94360" y="379438"/>
            <a:ext cx="4830656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882466" y="381001"/>
            <a:ext cx="667174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231458" y="807720"/>
            <a:ext cx="4572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8146733" y="3021330"/>
            <a:ext cx="4572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3108214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995862"/>
            <a:ext cx="9144000" cy="186213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124702"/>
            <a:ext cx="7774782" cy="251183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792" y="3648316"/>
            <a:ext cx="7773608" cy="99988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562176" y="378884"/>
            <a:ext cx="2183130" cy="365125"/>
          </a:xfrm>
        </p:spPr>
        <p:txBody>
          <a:bodyPr/>
          <a:lstStyle>
            <a:lvl1pPr algn="r">
              <a:defRPr/>
            </a:lvl1pPr>
          </a:lstStyle>
          <a:p>
            <a:fld id="{5B106E36-FD25-4E2D-B0AA-010F637433A0}" type="datetimeFigureOut">
              <a:rPr lang="ru-RU" smtClean="0"/>
              <a:pPr/>
              <a:t>24.03.2024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94360" y="378884"/>
            <a:ext cx="4830656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882466" y="381001"/>
            <a:ext cx="667174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659146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2171701" y="762000"/>
            <a:ext cx="6377939" cy="130386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594361" y="2202080"/>
            <a:ext cx="2560320" cy="61732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594360" y="2904564"/>
            <a:ext cx="2560320" cy="335907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02237" y="2201333"/>
            <a:ext cx="2560320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300781" y="2904068"/>
            <a:ext cx="2560320" cy="335957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89319" y="2192866"/>
            <a:ext cx="2560320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5989320" y="2904564"/>
            <a:ext cx="2560320" cy="335907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24.03.2024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551899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2171702" y="762000"/>
            <a:ext cx="6381984" cy="12954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594360" y="4113340"/>
            <a:ext cx="2560320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594360" y="2331720"/>
            <a:ext cx="2560320" cy="15073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594360" y="4796103"/>
            <a:ext cx="2560320" cy="1467537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291873" y="4113340"/>
            <a:ext cx="2560320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291872" y="2331720"/>
            <a:ext cx="2560320" cy="1509862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290858" y="4796102"/>
            <a:ext cx="2560320" cy="1467537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93365" y="4113340"/>
            <a:ext cx="2560320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993364" y="2331721"/>
            <a:ext cx="2560320" cy="1508919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993272" y="4796100"/>
            <a:ext cx="2560320" cy="1467537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24.03.2024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75729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94360" y="2194560"/>
            <a:ext cx="7955280" cy="406908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07318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995862"/>
            <a:ext cx="9144000" cy="1862138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06590" y="747183"/>
            <a:ext cx="1543050" cy="4248675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94360" y="746126"/>
            <a:ext cx="6278035" cy="4249732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562176" y="381001"/>
            <a:ext cx="2183130" cy="365125"/>
          </a:xfrm>
        </p:spPr>
        <p:txBody>
          <a:bodyPr/>
          <a:lstStyle>
            <a:lvl1pPr algn="r">
              <a:defRPr/>
            </a:lvl1pPr>
          </a:lstStyle>
          <a:p>
            <a:fld id="{5B106E36-FD25-4E2D-B0AA-010F637433A0}" type="datetimeFigureOut">
              <a:rPr lang="ru-RU" smtClean="0"/>
              <a:pPr/>
              <a:t>24.03.2024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94360" y="381001"/>
            <a:ext cx="4830656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882466" y="381001"/>
            <a:ext cx="667174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97811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0887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995862"/>
            <a:ext cx="9144000" cy="186213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4360" y="753534"/>
            <a:ext cx="7955280" cy="2801935"/>
          </a:xfrm>
        </p:spPr>
        <p:txBody>
          <a:bodyPr anchor="b">
            <a:normAutofit/>
          </a:bodyPr>
          <a:lstStyle>
            <a:lvl1pPr algn="r">
              <a:defRPr sz="4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94360" y="3641726"/>
            <a:ext cx="7955281" cy="1354134"/>
          </a:xfrm>
        </p:spPr>
        <p:txBody>
          <a:bodyPr>
            <a:normAutofit/>
          </a:bodyPr>
          <a:lstStyle>
            <a:lvl1pPr marL="0" indent="0" algn="r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562176" y="381001"/>
            <a:ext cx="2183130" cy="365125"/>
          </a:xfrm>
        </p:spPr>
        <p:txBody>
          <a:bodyPr/>
          <a:lstStyle>
            <a:lvl1pPr algn="r">
              <a:defRPr/>
            </a:lvl1pPr>
          </a:lstStyle>
          <a:p>
            <a:fld id="{5B106E36-FD25-4E2D-B0AA-010F637433A0}" type="datetimeFigureOut">
              <a:rPr lang="ru-RU" smtClean="0"/>
              <a:pPr/>
              <a:t>24.03.2024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94360" y="381001"/>
            <a:ext cx="4830656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882466" y="381001"/>
            <a:ext cx="667173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40819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94360" y="2194560"/>
            <a:ext cx="3910579" cy="406908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2099" y="2194560"/>
            <a:ext cx="3907540" cy="406908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24.03.2024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52386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71700" y="762000"/>
            <a:ext cx="6377940" cy="12954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1279" y="2183802"/>
            <a:ext cx="3683659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4359" y="3132667"/>
            <a:ext cx="3910579" cy="313097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69018" y="2183802"/>
            <a:ext cx="3680621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2098" y="3132667"/>
            <a:ext cx="3907541" cy="313097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24.03.2024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20438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24.03.2024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8711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24.03.2024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02827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4360" y="1524000"/>
            <a:ext cx="308610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746760"/>
            <a:ext cx="4663440" cy="5516880"/>
          </a:xfrm>
        </p:spPr>
        <p:txBody>
          <a:bodyPr anchor="ctr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4360" y="3124200"/>
            <a:ext cx="3086100" cy="313944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24.03.2024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2610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4360" y="1524000"/>
            <a:ext cx="407573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77524" y="751242"/>
            <a:ext cx="3674234" cy="5512398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4360" y="3124200"/>
            <a:ext cx="4075730" cy="313944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24.03.2024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15415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0-HD-TOP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108108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171700" y="764373"/>
            <a:ext cx="6377940" cy="12930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94360" y="2194560"/>
            <a:ext cx="7955280" cy="40690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12230" y="6356351"/>
            <a:ext cx="21374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24.03.2024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94360" y="6355846"/>
            <a:ext cx="56807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72250" y="381001"/>
            <a:ext cx="19773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985564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  <p:sldLayoutId id="2147483756" r:id="rId12"/>
    <p:sldLayoutId id="2147483757" r:id="rId13"/>
    <p:sldLayoutId id="2147483758" r:id="rId14"/>
    <p:sldLayoutId id="2147483759" r:id="rId15"/>
    <p:sldLayoutId id="2147483760" r:id="rId16"/>
    <p:sldLayoutId id="2147483761" r:id="rId17"/>
  </p:sldLayoutIdLst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40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ebp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8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1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4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7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7" Type="http://schemas.openxmlformats.org/officeDocument/2006/relationships/image" Target="../media/image32.jpe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1.jpeg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9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ebp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ebp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ebp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675A078-DF27-767F-92C8-E73AB46996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72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Терроризм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3CE81325-60B0-2206-DBEA-18E1511546B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043608" y="5085184"/>
            <a:ext cx="7955281" cy="1354134"/>
          </a:xfrm>
        </p:spPr>
        <p:txBody>
          <a:bodyPr>
            <a:normAutofit fontScale="92500" lnSpcReduction="20000"/>
          </a:bodyPr>
          <a:lstStyle/>
          <a:p>
            <a:endParaRPr lang="ru-RU" dirty="0"/>
          </a:p>
          <a:p>
            <a:endParaRPr lang="ru-RU" dirty="0"/>
          </a:p>
          <a:p>
            <a:r>
              <a:rPr lang="ru-RU" dirty="0">
                <a:solidFill>
                  <a:srgbClr val="FF0000"/>
                </a:solidFill>
              </a:rPr>
              <a:t>Подготовила: </a:t>
            </a:r>
            <a:r>
              <a:rPr lang="ru-RU" dirty="0" err="1">
                <a:solidFill>
                  <a:srgbClr val="FF0000"/>
                </a:solidFill>
              </a:rPr>
              <a:t>Хусаенова</a:t>
            </a:r>
            <a:r>
              <a:rPr lang="ru-RU" dirty="0">
                <a:solidFill>
                  <a:srgbClr val="FF0000"/>
                </a:solidFill>
              </a:rPr>
              <a:t> Е.А.</a:t>
            </a:r>
          </a:p>
          <a:p>
            <a:r>
              <a:rPr lang="ru-RU" dirty="0">
                <a:solidFill>
                  <a:srgbClr val="FF0000"/>
                </a:solidFill>
              </a:rPr>
              <a:t> учитель начальных классов </a:t>
            </a:r>
          </a:p>
        </p:txBody>
      </p:sp>
    </p:spTree>
    <p:extLst>
      <p:ext uri="{BB962C8B-B14F-4D97-AF65-F5344CB8AC3E}">
        <p14:creationId xmlns:p14="http://schemas.microsoft.com/office/powerpoint/2010/main" val="159775790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C9D1F45-D877-0C01-5634-984F5A3B9B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7544" y="764373"/>
            <a:ext cx="8082096" cy="1293028"/>
          </a:xfrm>
        </p:spPr>
        <p:txBody>
          <a:bodyPr/>
          <a:lstStyle/>
          <a:p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2002 год. 50 чеченских боевиков (18 из них – женщины) захватили театр на Дубровке во время представления "Норд-Ост" и удерживали заложников в течении трёх дней. Погибло 130 человек, десятки ранено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Объект 5">
            <a:extLst>
              <a:ext uri="{FF2B5EF4-FFF2-40B4-BE49-F238E27FC236}">
                <a16:creationId xmlns:a16="http://schemas.microsoft.com/office/drawing/2014/main" id="{F2B6B19B-CCC1-E569-3E4C-A9ECCC60DDF2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746264"/>
            <a:ext cx="3911600" cy="2482836"/>
          </a:xfrm>
        </p:spPr>
      </p:pic>
      <p:pic>
        <p:nvPicPr>
          <p:cNvPr id="8" name="Объект 7">
            <a:extLst>
              <a:ext uri="{FF2B5EF4-FFF2-40B4-BE49-F238E27FC236}">
                <a16:creationId xmlns:a16="http://schemas.microsoft.com/office/drawing/2014/main" id="{07C99549-0C49-7B82-0B46-7435B0267929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2252584"/>
            <a:ext cx="3908425" cy="2352832"/>
          </a:xfr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11B43EFC-8794-5650-78E6-BD0B968C061B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06668" y="4800599"/>
            <a:ext cx="3203848" cy="18021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51792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C780382-1D85-8639-F97B-B8E487E235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5536" y="764373"/>
            <a:ext cx="8154104" cy="1293028"/>
          </a:xfrm>
        </p:spPr>
        <p:txBody>
          <a:bodyPr>
            <a:normAutofit/>
          </a:bodyPr>
          <a:lstStyle/>
          <a:p>
            <a:pPr algn="l"/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Взрывы в Московском метро 29 марта 2010 г.</a:t>
            </a:r>
            <a:b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двумя террористками-смертницами дагестанского происхождения унесло жизни людей из нескольких стран: погибло 40 человек, ранено 88.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Объект 5">
            <a:extLst>
              <a:ext uri="{FF2B5EF4-FFF2-40B4-BE49-F238E27FC236}">
                <a16:creationId xmlns:a16="http://schemas.microsoft.com/office/drawing/2014/main" id="{19BFE5B7-1B75-9BC8-3658-38654AD491A4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725" y="3128962"/>
            <a:ext cx="3911600" cy="2200275"/>
          </a:xfrm>
        </p:spPr>
      </p:pic>
      <p:pic>
        <p:nvPicPr>
          <p:cNvPr id="8" name="Объект 7">
            <a:extLst>
              <a:ext uri="{FF2B5EF4-FFF2-40B4-BE49-F238E27FC236}">
                <a16:creationId xmlns:a16="http://schemas.microsoft.com/office/drawing/2014/main" id="{0DE49844-3F73-5567-C266-9469D9515C52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1850" y="3129855"/>
            <a:ext cx="3908425" cy="2198489"/>
          </a:xfrm>
        </p:spPr>
      </p:pic>
    </p:spTree>
    <p:extLst>
      <p:ext uri="{BB962C8B-B14F-4D97-AF65-F5344CB8AC3E}">
        <p14:creationId xmlns:p14="http://schemas.microsoft.com/office/powerpoint/2010/main" val="367503734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892F1ED-EFBE-B13A-4EE2-2DC5C51C8B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1560" y="295017"/>
            <a:ext cx="6377940" cy="1293028"/>
          </a:xfrm>
        </p:spPr>
        <p:txBody>
          <a:bodyPr/>
          <a:lstStyle/>
          <a:p>
            <a:pPr algn="just"/>
            <a:r>
              <a:rPr lang="ru-RU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Террористический акт в Домодедово Московского аэропорта в зале международных прилётов 24 января 2011 г. Погибло 37 человек, ранено 117. 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Объект 5">
            <a:extLst>
              <a:ext uri="{FF2B5EF4-FFF2-40B4-BE49-F238E27FC236}">
                <a16:creationId xmlns:a16="http://schemas.microsoft.com/office/drawing/2014/main" id="{83D89F51-23C4-31D1-6B41-7BA190D80FD8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900" y="2348880"/>
            <a:ext cx="3911600" cy="2921075"/>
          </a:xfrm>
        </p:spPr>
      </p:pic>
      <p:pic>
        <p:nvPicPr>
          <p:cNvPr id="8" name="Объект 7">
            <a:extLst>
              <a:ext uri="{FF2B5EF4-FFF2-40B4-BE49-F238E27FC236}">
                <a16:creationId xmlns:a16="http://schemas.microsoft.com/office/drawing/2014/main" id="{16FA3178-320E-1557-B125-2AA0B456EE27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928" y="4163692"/>
            <a:ext cx="3908425" cy="2531979"/>
          </a:xfrm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5BF4C354-B5E5-8BB4-0E45-BBACE73061D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14295" y="1878019"/>
            <a:ext cx="3611893" cy="18962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779458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0E2C17A-28A6-6E2E-6FF6-96AB5E88EA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7544" y="764373"/>
            <a:ext cx="8082096" cy="1293028"/>
          </a:xfrm>
        </p:spPr>
        <p:txBody>
          <a:bodyPr>
            <a:normAutofit/>
          </a:bodyPr>
          <a:lstStyle/>
          <a:p>
            <a:pPr algn="l"/>
            <a:r>
              <a:rPr lang="ru-RU" sz="20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взрыв в Нью-Йорке Всемирного торгового центра 11 сентября 2001 года, унесшего жизни 5417 человек из 90 стран</a:t>
            </a:r>
            <a:endParaRPr lang="ru-RU" sz="4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Объект 5">
            <a:extLst>
              <a:ext uri="{FF2B5EF4-FFF2-40B4-BE49-F238E27FC236}">
                <a16:creationId xmlns:a16="http://schemas.microsoft.com/office/drawing/2014/main" id="{9FF8A159-E8F2-9FB3-B924-66E88F5FA565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185" y="2193925"/>
            <a:ext cx="2611680" cy="2931179"/>
          </a:xfrm>
        </p:spPr>
      </p:pic>
      <p:pic>
        <p:nvPicPr>
          <p:cNvPr id="8" name="Объект 7">
            <a:extLst>
              <a:ext uri="{FF2B5EF4-FFF2-40B4-BE49-F238E27FC236}">
                <a16:creationId xmlns:a16="http://schemas.microsoft.com/office/drawing/2014/main" id="{B1AC5E8E-C433-4DD1-333D-24CC9D2C0DCB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7905" y="1749907"/>
            <a:ext cx="3169140" cy="2039133"/>
          </a:xfr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6694ACE5-4394-A817-1209-31B8FF04271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5936" y="4149080"/>
            <a:ext cx="4211960" cy="23692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324070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BC431BE-DE17-61F6-81E6-9F27FCE1E9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 сентября террористы ворвались на территорию школы №1 города Беслана (Республика Северная </a:t>
            </a:r>
            <a:r>
              <a:rPr lang="ru-RU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осетия</a:t>
            </a: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) погиб 335 человек, в том числе 186 детей. 559 человек получили ранения.).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Объект 5">
            <a:extLst>
              <a:ext uri="{FF2B5EF4-FFF2-40B4-BE49-F238E27FC236}">
                <a16:creationId xmlns:a16="http://schemas.microsoft.com/office/drawing/2014/main" id="{99D0F9CA-AAE0-F5C8-D107-CC6BE45C0AFD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2160941"/>
            <a:ext cx="3911600" cy="2200275"/>
          </a:xfrm>
        </p:spPr>
      </p:pic>
      <p:pic>
        <p:nvPicPr>
          <p:cNvPr id="8" name="Объект 7">
            <a:extLst>
              <a:ext uri="{FF2B5EF4-FFF2-40B4-BE49-F238E27FC236}">
                <a16:creationId xmlns:a16="http://schemas.microsoft.com/office/drawing/2014/main" id="{53F60228-22E2-6EF7-9845-355C01A12CB1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1850" y="2930363"/>
            <a:ext cx="3908425" cy="2597474"/>
          </a:xfr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8FE655AF-9D6F-CD96-69D0-EAB05E0C0EF9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4673" y="4581128"/>
            <a:ext cx="3173326" cy="21150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651940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9144000" cy="71501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404664"/>
            <a:ext cx="8136904" cy="2808312"/>
          </a:xfrm>
        </p:spPr>
        <p:txBody>
          <a:bodyPr>
            <a:normAutofit/>
          </a:bodyPr>
          <a:lstStyle/>
          <a:p>
            <a:pPr algn="l"/>
            <a:r>
              <a:rPr lang="en-GB" b="1" dirty="0">
                <a:solidFill>
                  <a:schemeClr val="tx1"/>
                </a:solidFill>
              </a:rPr>
              <a:t>В </a:t>
            </a:r>
            <a:r>
              <a:rPr lang="en-GB" b="1" dirty="0" err="1">
                <a:solidFill>
                  <a:schemeClr val="tx1"/>
                </a:solidFill>
              </a:rPr>
              <a:t>первые</a:t>
            </a:r>
            <a:r>
              <a:rPr lang="en-GB" b="1" dirty="0">
                <a:solidFill>
                  <a:schemeClr val="tx1"/>
                </a:solidFill>
              </a:rPr>
              <a:t> </a:t>
            </a:r>
            <a:r>
              <a:rPr lang="en-GB" b="1" dirty="0" err="1">
                <a:solidFill>
                  <a:schemeClr val="tx1"/>
                </a:solidFill>
              </a:rPr>
              <a:t>же</a:t>
            </a:r>
            <a:r>
              <a:rPr lang="en-GB" b="1" dirty="0">
                <a:solidFill>
                  <a:schemeClr val="tx1"/>
                </a:solidFill>
              </a:rPr>
              <a:t> </a:t>
            </a:r>
            <a:r>
              <a:rPr lang="en-GB" b="1" dirty="0" err="1">
                <a:solidFill>
                  <a:schemeClr val="tx1"/>
                </a:solidFill>
              </a:rPr>
              <a:t>минуты</a:t>
            </a:r>
            <a:r>
              <a:rPr lang="en-GB" b="1" dirty="0">
                <a:solidFill>
                  <a:schemeClr val="tx1"/>
                </a:solidFill>
              </a:rPr>
              <a:t> </a:t>
            </a:r>
            <a:r>
              <a:rPr lang="en-GB" b="1" dirty="0" err="1">
                <a:solidFill>
                  <a:schemeClr val="tx1"/>
                </a:solidFill>
              </a:rPr>
              <a:t>захвата</a:t>
            </a:r>
            <a:r>
              <a:rPr lang="en-GB" b="1" dirty="0">
                <a:solidFill>
                  <a:schemeClr val="tx1"/>
                </a:solidFill>
              </a:rPr>
              <a:t> </a:t>
            </a:r>
            <a:r>
              <a:rPr lang="en-GB" b="1" dirty="0" err="1">
                <a:solidFill>
                  <a:schemeClr val="tx1"/>
                </a:solidFill>
              </a:rPr>
              <a:t>на</a:t>
            </a:r>
            <a:r>
              <a:rPr lang="en-GB" b="1" dirty="0">
                <a:solidFill>
                  <a:schemeClr val="tx1"/>
                </a:solidFill>
              </a:rPr>
              <a:t> </a:t>
            </a:r>
            <a:r>
              <a:rPr lang="en-GB" b="1" dirty="0" err="1">
                <a:solidFill>
                  <a:schemeClr val="tx1"/>
                </a:solidFill>
              </a:rPr>
              <a:t>звуки</a:t>
            </a:r>
            <a:r>
              <a:rPr lang="en-GB" b="1" dirty="0">
                <a:solidFill>
                  <a:schemeClr val="tx1"/>
                </a:solidFill>
              </a:rPr>
              <a:t> </a:t>
            </a:r>
            <a:r>
              <a:rPr lang="en-GB" b="1" dirty="0" err="1">
                <a:solidFill>
                  <a:schemeClr val="tx1"/>
                </a:solidFill>
              </a:rPr>
              <a:t>выстрелов</a:t>
            </a:r>
            <a:r>
              <a:rPr lang="en-GB" b="1" dirty="0">
                <a:solidFill>
                  <a:schemeClr val="tx1"/>
                </a:solidFill>
              </a:rPr>
              <a:t> к </a:t>
            </a:r>
            <a:r>
              <a:rPr lang="en-GB" b="1" dirty="0" err="1">
                <a:solidFill>
                  <a:schemeClr val="tx1"/>
                </a:solidFill>
              </a:rPr>
              <a:t>школе</a:t>
            </a:r>
            <a:r>
              <a:rPr lang="en-GB" b="1" dirty="0">
                <a:solidFill>
                  <a:schemeClr val="tx1"/>
                </a:solidFill>
              </a:rPr>
              <a:t> </a:t>
            </a:r>
            <a:r>
              <a:rPr lang="en-GB" b="1" dirty="0" err="1">
                <a:solidFill>
                  <a:schemeClr val="tx1"/>
                </a:solidFill>
              </a:rPr>
              <a:t>начали</a:t>
            </a:r>
            <a:r>
              <a:rPr lang="en-GB" b="1" dirty="0">
                <a:solidFill>
                  <a:schemeClr val="tx1"/>
                </a:solidFill>
              </a:rPr>
              <a:t> </a:t>
            </a:r>
            <a:r>
              <a:rPr lang="en-GB" b="1" dirty="0" err="1">
                <a:solidFill>
                  <a:schemeClr val="tx1"/>
                </a:solidFill>
              </a:rPr>
              <a:t>сбегаться</a:t>
            </a:r>
            <a:r>
              <a:rPr lang="en-GB" b="1" dirty="0">
                <a:solidFill>
                  <a:schemeClr val="tx1"/>
                </a:solidFill>
              </a:rPr>
              <a:t> </a:t>
            </a:r>
            <a:r>
              <a:rPr lang="en-GB" b="1" dirty="0" err="1">
                <a:solidFill>
                  <a:schemeClr val="tx1"/>
                </a:solidFill>
              </a:rPr>
              <a:t>сотрудники</a:t>
            </a:r>
            <a:r>
              <a:rPr lang="en-GB" b="1" dirty="0">
                <a:solidFill>
                  <a:schemeClr val="tx1"/>
                </a:solidFill>
              </a:rPr>
              <a:t> </a:t>
            </a:r>
            <a:r>
              <a:rPr lang="en-GB" b="1" dirty="0" err="1">
                <a:solidFill>
                  <a:schemeClr val="tx1"/>
                </a:solidFill>
              </a:rPr>
              <a:t>горотдела</a:t>
            </a:r>
            <a:r>
              <a:rPr lang="en-GB" b="1" dirty="0">
                <a:solidFill>
                  <a:schemeClr val="tx1"/>
                </a:solidFill>
              </a:rPr>
              <a:t> </a:t>
            </a:r>
            <a:r>
              <a:rPr lang="en-GB" b="1" dirty="0" err="1">
                <a:solidFill>
                  <a:schemeClr val="tx1"/>
                </a:solidFill>
              </a:rPr>
              <a:t>милиции</a:t>
            </a:r>
            <a:r>
              <a:rPr lang="en-GB" b="1" dirty="0">
                <a:solidFill>
                  <a:schemeClr val="tx1"/>
                </a:solidFill>
              </a:rPr>
              <a:t>. В </a:t>
            </a:r>
            <a:r>
              <a:rPr lang="en-GB" b="1" dirty="0" err="1">
                <a:solidFill>
                  <a:schemeClr val="tx1"/>
                </a:solidFill>
              </a:rPr>
              <a:t>хаотичной</a:t>
            </a:r>
            <a:r>
              <a:rPr lang="en-GB" b="1" dirty="0">
                <a:solidFill>
                  <a:schemeClr val="tx1"/>
                </a:solidFill>
              </a:rPr>
              <a:t> </a:t>
            </a:r>
            <a:r>
              <a:rPr lang="en-GB" b="1" dirty="0" err="1">
                <a:solidFill>
                  <a:schemeClr val="tx1"/>
                </a:solidFill>
              </a:rPr>
              <a:t>перестрелке</a:t>
            </a:r>
            <a:r>
              <a:rPr lang="en-GB" b="1" dirty="0">
                <a:solidFill>
                  <a:schemeClr val="tx1"/>
                </a:solidFill>
              </a:rPr>
              <a:t> </a:t>
            </a:r>
            <a:r>
              <a:rPr lang="en-GB" b="1" dirty="0" err="1">
                <a:solidFill>
                  <a:schemeClr val="tx1"/>
                </a:solidFill>
              </a:rPr>
              <a:t>погибли</a:t>
            </a:r>
            <a:r>
              <a:rPr lang="en-GB" b="1" dirty="0">
                <a:solidFill>
                  <a:schemeClr val="tx1"/>
                </a:solidFill>
              </a:rPr>
              <a:t> </a:t>
            </a:r>
            <a:r>
              <a:rPr lang="en-GB" b="1" dirty="0" err="1">
                <a:solidFill>
                  <a:schemeClr val="tx1"/>
                </a:solidFill>
              </a:rPr>
              <a:t>трое</a:t>
            </a:r>
            <a:r>
              <a:rPr lang="en-GB" b="1" dirty="0">
                <a:solidFill>
                  <a:schemeClr val="tx1"/>
                </a:solidFill>
              </a:rPr>
              <a:t> </a:t>
            </a:r>
            <a:r>
              <a:rPr lang="en-GB" b="1" dirty="0" err="1">
                <a:solidFill>
                  <a:schemeClr val="tx1"/>
                </a:solidFill>
              </a:rPr>
              <a:t>человек</a:t>
            </a:r>
            <a:r>
              <a:rPr lang="en-GB" b="1" dirty="0">
                <a:solidFill>
                  <a:schemeClr val="tx1"/>
                </a:solidFill>
              </a:rPr>
              <a:t>. </a:t>
            </a:r>
            <a:r>
              <a:rPr lang="en-GB" b="1" dirty="0" err="1">
                <a:solidFill>
                  <a:schemeClr val="tx1"/>
                </a:solidFill>
              </a:rPr>
              <a:t>Одно</a:t>
            </a:r>
            <a:r>
              <a:rPr lang="en-GB" b="1" dirty="0">
                <a:solidFill>
                  <a:schemeClr val="tx1"/>
                </a:solidFill>
              </a:rPr>
              <a:t> </a:t>
            </a:r>
            <a:r>
              <a:rPr lang="en-GB" b="1" dirty="0" err="1">
                <a:solidFill>
                  <a:schemeClr val="tx1"/>
                </a:solidFill>
              </a:rPr>
              <a:t>тело</a:t>
            </a:r>
            <a:r>
              <a:rPr lang="en-GB" b="1" dirty="0">
                <a:solidFill>
                  <a:schemeClr val="tx1"/>
                </a:solidFill>
              </a:rPr>
              <a:t> </a:t>
            </a:r>
            <a:r>
              <a:rPr lang="en-GB" b="1" dirty="0" err="1">
                <a:solidFill>
                  <a:schemeClr val="tx1"/>
                </a:solidFill>
              </a:rPr>
              <a:t>лежало</a:t>
            </a:r>
            <a:r>
              <a:rPr lang="en-GB" b="1" dirty="0">
                <a:solidFill>
                  <a:schemeClr val="tx1"/>
                </a:solidFill>
              </a:rPr>
              <a:t> у </a:t>
            </a:r>
            <a:r>
              <a:rPr lang="en-GB" b="1" dirty="0" err="1">
                <a:solidFill>
                  <a:schemeClr val="tx1"/>
                </a:solidFill>
              </a:rPr>
              <a:t>входа</a:t>
            </a:r>
            <a:r>
              <a:rPr lang="en-GB" b="1" dirty="0">
                <a:solidFill>
                  <a:schemeClr val="tx1"/>
                </a:solidFill>
              </a:rPr>
              <a:t> в </a:t>
            </a:r>
            <a:r>
              <a:rPr lang="en-GB" b="1" dirty="0" err="1">
                <a:solidFill>
                  <a:schemeClr val="tx1"/>
                </a:solidFill>
              </a:rPr>
              <a:t>здание</a:t>
            </a:r>
            <a:r>
              <a:rPr lang="en-GB" b="1" dirty="0">
                <a:solidFill>
                  <a:schemeClr val="tx1"/>
                </a:solidFill>
              </a:rPr>
              <a:t>, </a:t>
            </a:r>
            <a:r>
              <a:rPr lang="en-GB" b="1" dirty="0" err="1">
                <a:solidFill>
                  <a:schemeClr val="tx1"/>
                </a:solidFill>
              </a:rPr>
              <a:t>два</a:t>
            </a:r>
            <a:r>
              <a:rPr lang="en-GB" b="1" dirty="0">
                <a:solidFill>
                  <a:schemeClr val="tx1"/>
                </a:solidFill>
              </a:rPr>
              <a:t> </a:t>
            </a:r>
            <a:r>
              <a:rPr lang="en-GB" b="1" dirty="0" err="1">
                <a:solidFill>
                  <a:schemeClr val="tx1"/>
                </a:solidFill>
              </a:rPr>
              <a:t>других</a:t>
            </a:r>
            <a:r>
              <a:rPr lang="en-GB" b="1" dirty="0">
                <a:solidFill>
                  <a:schemeClr val="tx1"/>
                </a:solidFill>
              </a:rPr>
              <a:t> - </a:t>
            </a:r>
            <a:r>
              <a:rPr lang="en-GB" b="1" dirty="0" err="1">
                <a:solidFill>
                  <a:schemeClr val="tx1"/>
                </a:solidFill>
              </a:rPr>
              <a:t>на</a:t>
            </a:r>
            <a:r>
              <a:rPr lang="en-GB" b="1" dirty="0">
                <a:solidFill>
                  <a:schemeClr val="tx1"/>
                </a:solidFill>
              </a:rPr>
              <a:t> </a:t>
            </a:r>
            <a:r>
              <a:rPr lang="en-GB" b="1" dirty="0" err="1">
                <a:solidFill>
                  <a:schemeClr val="tx1"/>
                </a:solidFill>
              </a:rPr>
              <a:t>проезжей</a:t>
            </a:r>
            <a:r>
              <a:rPr lang="en-GB" b="1" dirty="0">
                <a:solidFill>
                  <a:schemeClr val="tx1"/>
                </a:solidFill>
              </a:rPr>
              <a:t> </a:t>
            </a:r>
            <a:r>
              <a:rPr lang="en-GB" b="1" dirty="0" err="1">
                <a:solidFill>
                  <a:schemeClr val="tx1"/>
                </a:solidFill>
              </a:rPr>
              <a:t>части</a:t>
            </a:r>
            <a:r>
              <a:rPr lang="en-GB" b="1" dirty="0">
                <a:solidFill>
                  <a:schemeClr val="tx1"/>
                </a:solidFill>
              </a:rPr>
              <a:t> у </a:t>
            </a:r>
            <a:r>
              <a:rPr lang="en-GB" b="1" dirty="0" err="1">
                <a:solidFill>
                  <a:schemeClr val="tx1"/>
                </a:solidFill>
              </a:rPr>
              <a:t>ограды</a:t>
            </a:r>
            <a:r>
              <a:rPr lang="en-GB" b="1" dirty="0">
                <a:solidFill>
                  <a:schemeClr val="tx1"/>
                </a:solidFill>
              </a:rPr>
              <a:t>. </a:t>
            </a:r>
            <a:r>
              <a:rPr lang="en-GB" b="1" dirty="0" err="1">
                <a:solidFill>
                  <a:schemeClr val="tx1"/>
                </a:solidFill>
              </a:rPr>
              <a:t>Все</a:t>
            </a:r>
            <a:r>
              <a:rPr lang="en-GB" b="1" dirty="0">
                <a:solidFill>
                  <a:schemeClr val="tx1"/>
                </a:solidFill>
              </a:rPr>
              <a:t> </a:t>
            </a:r>
            <a:r>
              <a:rPr lang="en-GB" b="1" dirty="0" err="1">
                <a:solidFill>
                  <a:schemeClr val="tx1"/>
                </a:solidFill>
              </a:rPr>
              <a:t>погибшие</a:t>
            </a:r>
            <a:r>
              <a:rPr lang="en-GB" b="1" dirty="0">
                <a:solidFill>
                  <a:schemeClr val="tx1"/>
                </a:solidFill>
              </a:rPr>
              <a:t> - </a:t>
            </a:r>
            <a:r>
              <a:rPr lang="en-GB" b="1" dirty="0" err="1">
                <a:solidFill>
                  <a:schemeClr val="tx1"/>
                </a:solidFill>
              </a:rPr>
              <a:t>гражданские</a:t>
            </a:r>
            <a:r>
              <a:rPr lang="en-GB" b="1" dirty="0">
                <a:solidFill>
                  <a:schemeClr val="tx1"/>
                </a:solidFill>
              </a:rPr>
              <a:t> </a:t>
            </a:r>
            <a:r>
              <a:rPr lang="en-GB" b="1" dirty="0" err="1">
                <a:solidFill>
                  <a:schemeClr val="tx1"/>
                </a:solidFill>
              </a:rPr>
              <a:t>лица</a:t>
            </a:r>
            <a:r>
              <a:rPr lang="en-GB" b="1" dirty="0">
                <a:solidFill>
                  <a:schemeClr val="tx1"/>
                </a:solidFill>
              </a:rPr>
              <a:t>. В </a:t>
            </a:r>
            <a:r>
              <a:rPr lang="en-GB" b="1" dirty="0" err="1">
                <a:solidFill>
                  <a:schemeClr val="tx1"/>
                </a:solidFill>
              </a:rPr>
              <a:t>течение</a:t>
            </a:r>
            <a:r>
              <a:rPr lang="en-GB" b="1" dirty="0">
                <a:solidFill>
                  <a:schemeClr val="tx1"/>
                </a:solidFill>
              </a:rPr>
              <a:t> </a:t>
            </a:r>
            <a:r>
              <a:rPr lang="en-GB" b="1" dirty="0" err="1">
                <a:solidFill>
                  <a:schemeClr val="tx1"/>
                </a:solidFill>
              </a:rPr>
              <a:t>всего</a:t>
            </a:r>
            <a:r>
              <a:rPr lang="en-GB" b="1" dirty="0">
                <a:solidFill>
                  <a:schemeClr val="tx1"/>
                </a:solidFill>
              </a:rPr>
              <a:t> </a:t>
            </a:r>
            <a:r>
              <a:rPr lang="en-GB" b="1" dirty="0" err="1">
                <a:solidFill>
                  <a:schemeClr val="tx1"/>
                </a:solidFill>
              </a:rPr>
              <a:t>дня</a:t>
            </a:r>
            <a:r>
              <a:rPr lang="en-GB" b="1" dirty="0">
                <a:solidFill>
                  <a:schemeClr val="tx1"/>
                </a:solidFill>
              </a:rPr>
              <a:t> </a:t>
            </a:r>
            <a:r>
              <a:rPr lang="en-GB" b="1" dirty="0" err="1">
                <a:solidFill>
                  <a:schemeClr val="tx1"/>
                </a:solidFill>
              </a:rPr>
              <a:t>боевики</a:t>
            </a:r>
            <a:r>
              <a:rPr lang="en-GB" b="1" dirty="0">
                <a:solidFill>
                  <a:schemeClr val="tx1"/>
                </a:solidFill>
              </a:rPr>
              <a:t> </a:t>
            </a:r>
            <a:r>
              <a:rPr lang="en-GB" b="1" dirty="0" err="1">
                <a:solidFill>
                  <a:schemeClr val="tx1"/>
                </a:solidFill>
              </a:rPr>
              <a:t>не</a:t>
            </a:r>
            <a:r>
              <a:rPr lang="en-GB" b="1" dirty="0">
                <a:solidFill>
                  <a:schemeClr val="tx1"/>
                </a:solidFill>
              </a:rPr>
              <a:t> </a:t>
            </a:r>
            <a:r>
              <a:rPr lang="en-GB" b="1" dirty="0" err="1">
                <a:solidFill>
                  <a:schemeClr val="tx1"/>
                </a:solidFill>
              </a:rPr>
              <a:t>давали</a:t>
            </a:r>
            <a:r>
              <a:rPr lang="en-GB" b="1" dirty="0">
                <a:solidFill>
                  <a:schemeClr val="tx1"/>
                </a:solidFill>
              </a:rPr>
              <a:t> </a:t>
            </a:r>
            <a:r>
              <a:rPr lang="en-GB" b="1" dirty="0" err="1">
                <a:solidFill>
                  <a:schemeClr val="tx1"/>
                </a:solidFill>
              </a:rPr>
              <a:t>забрать</a:t>
            </a:r>
            <a:r>
              <a:rPr lang="en-GB" b="1" dirty="0">
                <a:solidFill>
                  <a:schemeClr val="tx1"/>
                </a:solidFill>
              </a:rPr>
              <a:t> </a:t>
            </a:r>
            <a:r>
              <a:rPr lang="en-GB" b="1" dirty="0" err="1">
                <a:solidFill>
                  <a:schemeClr val="tx1"/>
                </a:solidFill>
              </a:rPr>
              <a:t>тела</a:t>
            </a:r>
            <a:r>
              <a:rPr lang="en-GB" b="1" dirty="0">
                <a:solidFill>
                  <a:schemeClr val="tx1"/>
                </a:solidFill>
              </a:rPr>
              <a:t>, </a:t>
            </a:r>
            <a:r>
              <a:rPr lang="en-GB" b="1" dirty="0" err="1">
                <a:solidFill>
                  <a:schemeClr val="tx1"/>
                </a:solidFill>
              </a:rPr>
              <a:t>открывая</a:t>
            </a:r>
            <a:r>
              <a:rPr lang="en-GB" b="1" dirty="0">
                <a:solidFill>
                  <a:schemeClr val="tx1"/>
                </a:solidFill>
              </a:rPr>
              <a:t> </a:t>
            </a:r>
            <a:r>
              <a:rPr lang="en-GB" b="1" dirty="0" err="1">
                <a:solidFill>
                  <a:schemeClr val="tx1"/>
                </a:solidFill>
              </a:rPr>
              <a:t>огонь</a:t>
            </a:r>
            <a:r>
              <a:rPr lang="en-GB" b="1" dirty="0">
                <a:solidFill>
                  <a:schemeClr val="tx1"/>
                </a:solidFill>
              </a:rPr>
              <a:t> </a:t>
            </a:r>
            <a:r>
              <a:rPr lang="en-GB" b="1" dirty="0" err="1">
                <a:solidFill>
                  <a:schemeClr val="tx1"/>
                </a:solidFill>
              </a:rPr>
              <a:t>при</a:t>
            </a:r>
            <a:r>
              <a:rPr lang="en-GB" b="1" dirty="0">
                <a:solidFill>
                  <a:schemeClr val="tx1"/>
                </a:solidFill>
              </a:rPr>
              <a:t> </a:t>
            </a:r>
            <a:r>
              <a:rPr lang="en-GB" b="1" dirty="0" err="1">
                <a:solidFill>
                  <a:schemeClr val="tx1"/>
                </a:solidFill>
              </a:rPr>
              <a:t>приближении</a:t>
            </a:r>
            <a:r>
              <a:rPr lang="en-GB" b="1" dirty="0">
                <a:solidFill>
                  <a:schemeClr val="tx1"/>
                </a:solidFill>
              </a:rPr>
              <a:t> </a:t>
            </a:r>
            <a:r>
              <a:rPr lang="en-GB" b="1" dirty="0" err="1">
                <a:solidFill>
                  <a:schemeClr val="tx1"/>
                </a:solidFill>
              </a:rPr>
              <a:t>людей</a:t>
            </a:r>
            <a:r>
              <a:rPr lang="en-GB" b="1" dirty="0">
                <a:solidFill>
                  <a:schemeClr val="tx1"/>
                </a:solidFill>
              </a:rPr>
              <a:t> к </a:t>
            </a:r>
            <a:r>
              <a:rPr lang="en-GB" b="1" dirty="0" err="1">
                <a:solidFill>
                  <a:schemeClr val="tx1"/>
                </a:solidFill>
              </a:rPr>
              <a:t>школе</a:t>
            </a:r>
            <a:r>
              <a:rPr lang="en-GB" b="1" dirty="0">
                <a:solidFill>
                  <a:schemeClr val="tx1"/>
                </a:solidFill>
              </a:rPr>
              <a:t>.</a:t>
            </a:r>
            <a:endParaRPr lang="ru-RU" b="1" dirty="0">
              <a:solidFill>
                <a:schemeClr val="tx1"/>
              </a:solidFill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12333" y="3263900"/>
            <a:ext cx="3946525" cy="28575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43608" y="4121150"/>
            <a:ext cx="3665538" cy="27368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</p:spTree>
  </p:cSld>
  <p:clrMapOvr>
    <a:masterClrMapping/>
  </p:clrMapOvr>
  <p:transition>
    <p:wedg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9144000" cy="7150100"/>
          </a:xfrm>
          <a:prstGeom prst="rect">
            <a:avLst/>
          </a:prstGeom>
          <a:noFill/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grpSp>
        <p:nvGrpSpPr>
          <p:cNvPr id="6" name="Group 1"/>
          <p:cNvGrpSpPr>
            <a:grpSpLocks/>
          </p:cNvGrpSpPr>
          <p:nvPr/>
        </p:nvGrpSpPr>
        <p:grpSpPr bwMode="auto">
          <a:xfrm>
            <a:off x="0" y="0"/>
            <a:ext cx="3311525" cy="2636838"/>
            <a:chOff x="0" y="0"/>
            <a:chExt cx="2086" cy="1661"/>
          </a:xfrm>
        </p:grpSpPr>
        <p:pic>
          <p:nvPicPr>
            <p:cNvPr id="7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0" y="0"/>
              <a:ext cx="2087" cy="1662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sp>
          <p:nvSpPr>
            <p:cNvPr id="8" name="Text Box 3"/>
            <p:cNvSpPr txBox="1">
              <a:spLocks noChangeArrowheads="1"/>
            </p:cNvSpPr>
            <p:nvPr/>
          </p:nvSpPr>
          <p:spPr bwMode="auto">
            <a:xfrm>
              <a:off x="0" y="0"/>
              <a:ext cx="2087" cy="1662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051050" y="1773238"/>
            <a:ext cx="3781425" cy="28352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10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0825" y="4076700"/>
            <a:ext cx="3355975" cy="251618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11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148263" y="0"/>
            <a:ext cx="3787775" cy="284003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12" name="Picture 7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148263" y="3789363"/>
            <a:ext cx="3816350" cy="286226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</p:spTree>
  </p:cSld>
  <p:clrMapOvr>
    <a:masterClrMapping/>
  </p:clrMapOvr>
  <p:transition>
    <p:wedg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9144000" cy="71501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0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chemeClr val="accent6"/>
                </a:solidFill>
              </a:rPr>
              <a:t>Теракт в Луксоре 10.06.2015</a:t>
            </a:r>
            <a:br>
              <a:rPr lang="ru-RU" b="1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980728"/>
            <a:ext cx="8280920" cy="2904728"/>
          </a:xfrm>
        </p:spPr>
        <p:txBody>
          <a:bodyPr>
            <a:normAutofit/>
          </a:bodyPr>
          <a:lstStyle/>
          <a:p>
            <a:pPr algn="l"/>
            <a:r>
              <a:rPr lang="ru-RU" b="1" dirty="0">
                <a:solidFill>
                  <a:schemeClr val="tx1"/>
                </a:solidFill>
              </a:rPr>
              <a:t>Полный список жертв и пострадавших  в результате теракте в Луксоре 2015 состоит из убитого террориста и террориста смертника. Ранены пять египтян, в том числе офицер полиции, рядовой полиции и двое сотрудников придорожного кафе.</a:t>
            </a:r>
          </a:p>
          <a:p>
            <a:r>
              <a:rPr lang="ru-RU" dirty="0"/>
              <a:t> </a:t>
            </a:r>
          </a:p>
          <a:p>
            <a:endParaRPr lang="ru-RU" dirty="0"/>
          </a:p>
        </p:txBody>
      </p:sp>
      <p:pic>
        <p:nvPicPr>
          <p:cNvPr id="5" name="Рисунок 4" descr="terror-luxor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59632" y="3645024"/>
            <a:ext cx="5753100" cy="257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9144000" cy="71501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0"/>
            <a:ext cx="7772400" cy="1470025"/>
          </a:xfrm>
        </p:spPr>
        <p:txBody>
          <a:bodyPr/>
          <a:lstStyle/>
          <a:p>
            <a:r>
              <a:rPr lang="ru-RU" b="1" dirty="0">
                <a:solidFill>
                  <a:schemeClr val="accent6">
                    <a:lumMod val="75000"/>
                  </a:schemeClr>
                </a:solidFill>
              </a:rPr>
              <a:t>Теракт в Тунисе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932040" y="1484784"/>
            <a:ext cx="4024536" cy="3888432"/>
          </a:xfrm>
        </p:spPr>
        <p:txBody>
          <a:bodyPr>
            <a:normAutofit/>
          </a:bodyPr>
          <a:lstStyle/>
          <a:p>
            <a:pPr algn="l"/>
            <a:r>
              <a:rPr lang="ru-RU" b="1" dirty="0">
                <a:solidFill>
                  <a:schemeClr val="tx1"/>
                </a:solidFill>
              </a:rPr>
              <a:t>Теракт в Тунисе унес жизни 40 туристов, еще столько же были ранены. Инцидент произошел в пятницу, 26 июня 2015 года, на курорте под городом </a:t>
            </a:r>
            <a:r>
              <a:rPr lang="ru-RU" b="1" dirty="0" err="1">
                <a:solidFill>
                  <a:schemeClr val="tx1"/>
                </a:solidFill>
              </a:rPr>
              <a:t>Сус</a:t>
            </a:r>
            <a:r>
              <a:rPr lang="ru-RU" b="1" dirty="0">
                <a:solidFill>
                  <a:schemeClr val="tx1"/>
                </a:solidFill>
              </a:rPr>
              <a:t>. Там студент расстрелял на пляже отдыхающих. Сам террорист был убит. 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5" name="Рисунок 4" descr="http://www.dp.ru/images/article/2015/06/29/c66ce476-6341-4990-8ceb-57d3488a3d98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1484784"/>
            <a:ext cx="4536504" cy="3960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9144000" cy="71501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0"/>
            <a:ext cx="7772400" cy="1470025"/>
          </a:xfrm>
        </p:spPr>
        <p:txBody>
          <a:bodyPr/>
          <a:lstStyle/>
          <a:p>
            <a:r>
              <a:rPr lang="ru-RU" b="1" dirty="0">
                <a:solidFill>
                  <a:schemeClr val="accent6">
                    <a:lumMod val="75000"/>
                  </a:schemeClr>
                </a:solidFill>
              </a:rPr>
              <a:t>Теракты в Турции 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9512" y="1412776"/>
            <a:ext cx="8784976" cy="5760640"/>
          </a:xfrm>
        </p:spPr>
        <p:txBody>
          <a:bodyPr>
            <a:normAutofit fontScale="40000" lnSpcReduction="20000"/>
          </a:bodyPr>
          <a:lstStyle/>
          <a:p>
            <a:pPr algn="l"/>
            <a:r>
              <a:rPr lang="ru-RU" sz="5000" b="1" i="1" dirty="0">
                <a:solidFill>
                  <a:schemeClr val="tx1"/>
                </a:solidFill>
              </a:rPr>
              <a:t>10 октября 2015 года</a:t>
            </a:r>
            <a:endParaRPr lang="ru-RU" sz="5000" b="1" dirty="0">
              <a:solidFill>
                <a:schemeClr val="tx1"/>
              </a:solidFill>
            </a:endParaRPr>
          </a:p>
          <a:p>
            <a:pPr algn="l"/>
            <a:r>
              <a:rPr lang="ru-RU" sz="5000" b="1" dirty="0">
                <a:solidFill>
                  <a:schemeClr val="tx1"/>
                </a:solidFill>
              </a:rPr>
              <a:t>В Анкаре в ходе мирной демонстрации два террориста-смертника произвели взрывы. Погибли 97 человек, свыше 240 человек получили ранения.</a:t>
            </a:r>
          </a:p>
          <a:p>
            <a:pPr algn="l"/>
            <a:r>
              <a:rPr lang="ru-RU" sz="5000" b="1" i="1" dirty="0">
                <a:solidFill>
                  <a:schemeClr val="tx1"/>
                </a:solidFill>
              </a:rPr>
              <a:t>20 июля 2015 года</a:t>
            </a:r>
            <a:endParaRPr lang="ru-RU" sz="5000" b="1" dirty="0">
              <a:solidFill>
                <a:schemeClr val="tx1"/>
              </a:solidFill>
            </a:endParaRPr>
          </a:p>
          <a:p>
            <a:pPr algn="l"/>
            <a:r>
              <a:rPr lang="ru-RU" sz="5000" b="1" dirty="0">
                <a:solidFill>
                  <a:schemeClr val="tx1"/>
                </a:solidFill>
              </a:rPr>
              <a:t>В </a:t>
            </a:r>
            <a:r>
              <a:rPr lang="ru-RU" sz="5000" b="1" dirty="0" err="1">
                <a:solidFill>
                  <a:schemeClr val="tx1"/>
                </a:solidFill>
              </a:rPr>
              <a:t>Шанлиурфе</a:t>
            </a:r>
            <a:r>
              <a:rPr lang="ru-RU" sz="5000" b="1" dirty="0">
                <a:solidFill>
                  <a:schemeClr val="tx1"/>
                </a:solidFill>
              </a:rPr>
              <a:t> во время пресс-конференции взорвал себя террорист-смертник. Погибли 34 человека, более 100 человек получили ранения. Террорист оказался связан с группировкой ИГ.</a:t>
            </a:r>
          </a:p>
          <a:p>
            <a:pPr algn="l"/>
            <a:r>
              <a:rPr lang="ru-RU" sz="5000" b="1" i="1" dirty="0">
                <a:solidFill>
                  <a:schemeClr val="tx1"/>
                </a:solidFill>
              </a:rPr>
              <a:t>11 мая 2013 года</a:t>
            </a:r>
            <a:endParaRPr lang="ru-RU" sz="5000" b="1" dirty="0">
              <a:solidFill>
                <a:schemeClr val="tx1"/>
              </a:solidFill>
            </a:endParaRPr>
          </a:p>
          <a:p>
            <a:pPr algn="l"/>
            <a:r>
              <a:rPr lang="ru-RU" sz="5000" b="1" dirty="0">
                <a:solidFill>
                  <a:schemeClr val="tx1"/>
                </a:solidFill>
              </a:rPr>
              <a:t>В уезде </a:t>
            </a:r>
            <a:r>
              <a:rPr lang="ru-RU" sz="5000" b="1" dirty="0" err="1">
                <a:solidFill>
                  <a:schemeClr val="tx1"/>
                </a:solidFill>
              </a:rPr>
              <a:t>Рейханлы</a:t>
            </a:r>
            <a:r>
              <a:rPr lang="ru-RU" sz="5000" b="1" dirty="0">
                <a:solidFill>
                  <a:schemeClr val="tx1"/>
                </a:solidFill>
              </a:rPr>
              <a:t> в </a:t>
            </a:r>
            <a:r>
              <a:rPr lang="ru-RU" sz="5000" b="1" dirty="0" err="1">
                <a:solidFill>
                  <a:schemeClr val="tx1"/>
                </a:solidFill>
              </a:rPr>
              <a:t>Хатае</a:t>
            </a:r>
            <a:r>
              <a:rPr lang="ru-RU" sz="5000" b="1" dirty="0">
                <a:solidFill>
                  <a:schemeClr val="tx1"/>
                </a:solidFill>
              </a:rPr>
              <a:t> </a:t>
            </a:r>
            <a:r>
              <a:rPr lang="ru-RU" sz="5000" b="1" dirty="0" err="1">
                <a:solidFill>
                  <a:schemeClr val="tx1"/>
                </a:solidFill>
              </a:rPr>
              <a:t>в</a:t>
            </a:r>
            <a:r>
              <a:rPr lang="ru-RU" sz="5000" b="1" dirty="0">
                <a:solidFill>
                  <a:schemeClr val="tx1"/>
                </a:solidFill>
              </a:rPr>
              <a:t> результате взрыва двух автомобилей, начиненных взрывчаткой, погибли 52 человека, 146 человек получили ранения.</a:t>
            </a:r>
          </a:p>
          <a:p>
            <a:pPr algn="l"/>
            <a:r>
              <a:rPr lang="ru-RU" sz="5000" b="1" i="1" dirty="0">
                <a:solidFill>
                  <a:schemeClr val="tx1"/>
                </a:solidFill>
              </a:rPr>
              <a:t>20 августа 2012 года</a:t>
            </a:r>
            <a:endParaRPr lang="ru-RU" sz="5000" b="1" dirty="0">
              <a:solidFill>
                <a:schemeClr val="tx1"/>
              </a:solidFill>
            </a:endParaRPr>
          </a:p>
          <a:p>
            <a:pPr algn="l"/>
            <a:r>
              <a:rPr lang="ru-RU" sz="5000" b="1" dirty="0">
                <a:solidFill>
                  <a:schemeClr val="tx1"/>
                </a:solidFill>
              </a:rPr>
              <a:t>Во время праздника Рамазан в </a:t>
            </a:r>
            <a:r>
              <a:rPr lang="ru-RU" sz="5000" b="1" dirty="0" err="1">
                <a:solidFill>
                  <a:schemeClr val="tx1"/>
                </a:solidFill>
              </a:rPr>
              <a:t>Газиантепе</a:t>
            </a:r>
            <a:r>
              <a:rPr lang="ru-RU" sz="5000" b="1" dirty="0">
                <a:solidFill>
                  <a:schemeClr val="tx1"/>
                </a:solidFill>
              </a:rPr>
              <a:t> осуществлен теракт. Погибли 10 человек, 66 человек получили ранения, в том числе тяжелые.</a:t>
            </a:r>
          </a:p>
          <a:p>
            <a:pPr algn="l"/>
            <a:r>
              <a:rPr lang="ru-RU" sz="5000" b="1" i="1" dirty="0">
                <a:solidFill>
                  <a:schemeClr val="tx1"/>
                </a:solidFill>
              </a:rPr>
              <a:t>27 июля 2008 года</a:t>
            </a:r>
            <a:endParaRPr lang="ru-RU" sz="5000" b="1" dirty="0">
              <a:solidFill>
                <a:schemeClr val="tx1"/>
              </a:solidFill>
            </a:endParaRPr>
          </a:p>
          <a:p>
            <a:pPr algn="l"/>
            <a:r>
              <a:rPr lang="ru-RU" sz="5000" b="1" dirty="0">
                <a:solidFill>
                  <a:schemeClr val="tx1"/>
                </a:solidFill>
              </a:rPr>
              <a:t>В Стамбуле, на оживленной улице в квартале </a:t>
            </a:r>
            <a:r>
              <a:rPr lang="ru-RU" sz="5000" b="1" dirty="0" err="1">
                <a:solidFill>
                  <a:schemeClr val="tx1"/>
                </a:solidFill>
              </a:rPr>
              <a:t>Гюнгёрен</a:t>
            </a:r>
            <a:r>
              <a:rPr lang="ru-RU" sz="5000" b="1" dirty="0">
                <a:solidFill>
                  <a:schemeClr val="tx1"/>
                </a:solidFill>
              </a:rPr>
              <a:t> прогремели два взрыва. Погибли 18 человек, в том числе дети. 154 человека получили ранения.</a:t>
            </a:r>
          </a:p>
          <a:p>
            <a:endParaRPr lang="ru-RU" dirty="0"/>
          </a:p>
        </p:txBody>
      </p:sp>
    </p:spTree>
  </p:cSld>
  <p:clrMapOvr>
    <a:masterClrMapping/>
  </p:clrMapOvr>
  <p:transition>
    <p:wedg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>
            <a:extLst>
              <a:ext uri="{FF2B5EF4-FFF2-40B4-BE49-F238E27FC236}">
                <a16:creationId xmlns:a16="http://schemas.microsoft.com/office/drawing/2014/main" id="{8B1AFAED-EA07-CE05-1446-F69AF9A93E7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95536" y="1268760"/>
            <a:ext cx="8154105" cy="3727100"/>
          </a:xfrm>
        </p:spPr>
        <p:txBody>
          <a:bodyPr>
            <a:normAutofit/>
          </a:bodyPr>
          <a:lstStyle/>
          <a:p>
            <a:pPr algn="just"/>
            <a:r>
              <a:rPr lang="ru-RU" sz="44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Терроризм – это преступление, организованное группой людей, которые хотят достичь своей цели при помощи насилия. </a:t>
            </a:r>
            <a:endParaRPr lang="ru-RU" sz="4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4756299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9144000" cy="71501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260648"/>
            <a:ext cx="7772400" cy="2060848"/>
          </a:xfrm>
        </p:spPr>
        <p:txBody>
          <a:bodyPr>
            <a:normAutofit fontScale="90000"/>
          </a:bodyPr>
          <a:lstStyle/>
          <a:p>
            <a:r>
              <a:rPr lang="en-GB" b="1" dirty="0">
                <a:solidFill>
                  <a:schemeClr val="accent6">
                    <a:lumMod val="75000"/>
                  </a:schemeClr>
                </a:solidFill>
              </a:rPr>
              <a:t>«ФЕДЕРАЛЬН</a:t>
            </a:r>
            <a:r>
              <a:rPr lang="ru-RU" b="1" dirty="0">
                <a:solidFill>
                  <a:schemeClr val="accent6">
                    <a:lumMod val="75000"/>
                  </a:schemeClr>
                </a:solidFill>
              </a:rPr>
              <a:t>ЫЙ</a:t>
            </a:r>
            <a:r>
              <a:rPr lang="en-GB" b="1" dirty="0">
                <a:solidFill>
                  <a:schemeClr val="accent6">
                    <a:lumMod val="75000"/>
                  </a:schemeClr>
                </a:solidFill>
              </a:rPr>
              <a:t> ЗАКОН РОССИЙСКОЙ ФЕДЕРАЦИИ О БОРЬБЕ С ТЕРРОРИЗМОМ»</a:t>
            </a:r>
            <a:r>
              <a:rPr lang="en-GB" sz="4800" b="1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br>
              <a:rPr lang="en-GB" sz="4800" b="1" dirty="0">
                <a:solidFill>
                  <a:srgbClr val="CCEC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9512" y="1988840"/>
            <a:ext cx="8424936" cy="3649960"/>
          </a:xfrm>
        </p:spPr>
        <p:txBody>
          <a:bodyPr>
            <a:normAutofit fontScale="92500"/>
          </a:bodyPr>
          <a:lstStyle/>
          <a:p>
            <a:pPr marL="363538" indent="-282575" algn="just">
              <a:spcBef>
                <a:spcPts val="500"/>
              </a:spcBef>
              <a:buClr>
                <a:srgbClr val="99FF99"/>
              </a:buClr>
              <a:buSzPct val="80000"/>
              <a:tabLst>
                <a:tab pos="363538" algn="l"/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lang="en-GB" sz="4400" b="1" dirty="0">
                <a:solidFill>
                  <a:schemeClr val="tx1"/>
                </a:solidFill>
              </a:rPr>
              <a:t>- </a:t>
            </a:r>
            <a:r>
              <a:rPr lang="en-GB" b="1" dirty="0" err="1">
                <a:solidFill>
                  <a:schemeClr val="tx1"/>
                </a:solidFill>
              </a:rPr>
              <a:t>принят</a:t>
            </a:r>
            <a:r>
              <a:rPr lang="en-GB" b="1" dirty="0">
                <a:solidFill>
                  <a:schemeClr val="tx1"/>
                </a:solidFill>
              </a:rPr>
              <a:t> </a:t>
            </a:r>
            <a:r>
              <a:rPr lang="en-GB" b="1" dirty="0" err="1">
                <a:solidFill>
                  <a:schemeClr val="tx1"/>
                </a:solidFill>
              </a:rPr>
              <a:t>Государственной</a:t>
            </a:r>
            <a:r>
              <a:rPr lang="en-GB" b="1" dirty="0">
                <a:solidFill>
                  <a:schemeClr val="tx1"/>
                </a:solidFill>
              </a:rPr>
              <a:t> </a:t>
            </a:r>
            <a:r>
              <a:rPr lang="en-GB" b="1" dirty="0" err="1">
                <a:solidFill>
                  <a:schemeClr val="tx1"/>
                </a:solidFill>
              </a:rPr>
              <a:t>Думой</a:t>
            </a:r>
            <a:r>
              <a:rPr lang="en-GB" b="1" dirty="0">
                <a:solidFill>
                  <a:schemeClr val="tx1"/>
                </a:solidFill>
              </a:rPr>
              <a:t> 3 </a:t>
            </a:r>
            <a:r>
              <a:rPr lang="en-GB" b="1" dirty="0" err="1">
                <a:solidFill>
                  <a:schemeClr val="tx1"/>
                </a:solidFill>
              </a:rPr>
              <a:t>июля</a:t>
            </a:r>
            <a:r>
              <a:rPr lang="en-GB" b="1" dirty="0">
                <a:solidFill>
                  <a:schemeClr val="tx1"/>
                </a:solidFill>
              </a:rPr>
              <a:t> 1998 </a:t>
            </a:r>
            <a:r>
              <a:rPr lang="en-GB" b="1" dirty="0" err="1">
                <a:solidFill>
                  <a:schemeClr val="tx1"/>
                </a:solidFill>
              </a:rPr>
              <a:t>года</a:t>
            </a:r>
            <a:r>
              <a:rPr lang="en-GB" b="1" dirty="0">
                <a:solidFill>
                  <a:schemeClr val="tx1"/>
                </a:solidFill>
              </a:rPr>
              <a:t> и </a:t>
            </a:r>
            <a:r>
              <a:rPr lang="en-GB" b="1" dirty="0" err="1">
                <a:solidFill>
                  <a:schemeClr val="tx1"/>
                </a:solidFill>
              </a:rPr>
              <a:t>одобрен</a:t>
            </a:r>
            <a:r>
              <a:rPr lang="en-GB" b="1" dirty="0">
                <a:solidFill>
                  <a:schemeClr val="tx1"/>
                </a:solidFill>
              </a:rPr>
              <a:t> </a:t>
            </a:r>
            <a:r>
              <a:rPr lang="en-GB" b="1" dirty="0" err="1">
                <a:solidFill>
                  <a:schemeClr val="tx1"/>
                </a:solidFill>
              </a:rPr>
              <a:t>Советом</a:t>
            </a:r>
            <a:r>
              <a:rPr lang="en-GB" b="1" dirty="0">
                <a:solidFill>
                  <a:schemeClr val="tx1"/>
                </a:solidFill>
              </a:rPr>
              <a:t> </a:t>
            </a:r>
            <a:r>
              <a:rPr lang="en-GB" b="1" dirty="0" err="1">
                <a:solidFill>
                  <a:schemeClr val="tx1"/>
                </a:solidFill>
              </a:rPr>
              <a:t>Федерации</a:t>
            </a:r>
            <a:r>
              <a:rPr lang="en-GB" b="1" dirty="0">
                <a:solidFill>
                  <a:schemeClr val="tx1"/>
                </a:solidFill>
              </a:rPr>
              <a:t> 9 </a:t>
            </a:r>
            <a:r>
              <a:rPr lang="en-GB" b="1" dirty="0" err="1">
                <a:solidFill>
                  <a:schemeClr val="tx1"/>
                </a:solidFill>
              </a:rPr>
              <a:t>июля</a:t>
            </a:r>
            <a:r>
              <a:rPr lang="en-GB" b="1" dirty="0">
                <a:solidFill>
                  <a:schemeClr val="tx1"/>
                </a:solidFill>
              </a:rPr>
              <a:t> 1998 </a:t>
            </a:r>
            <a:r>
              <a:rPr lang="en-GB" b="1" dirty="0" err="1">
                <a:solidFill>
                  <a:schemeClr val="tx1"/>
                </a:solidFill>
              </a:rPr>
              <a:t>года</a:t>
            </a:r>
            <a:r>
              <a:rPr lang="en-GB" b="1" dirty="0">
                <a:solidFill>
                  <a:schemeClr val="tx1"/>
                </a:solidFill>
              </a:rPr>
              <a:t>.     </a:t>
            </a:r>
          </a:p>
          <a:p>
            <a:pPr marL="363538" indent="-282575" algn="just">
              <a:spcBef>
                <a:spcPts val="500"/>
              </a:spcBef>
              <a:buClr>
                <a:srgbClr val="99FF99"/>
              </a:buClr>
              <a:buSzPct val="80000"/>
              <a:tabLst>
                <a:tab pos="363538" algn="l"/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lang="en-GB" b="1" dirty="0">
                <a:solidFill>
                  <a:schemeClr val="tx1"/>
                </a:solidFill>
              </a:rPr>
              <a:t>	</a:t>
            </a:r>
            <a:r>
              <a:rPr lang="en-GB" b="1" dirty="0" err="1">
                <a:solidFill>
                  <a:schemeClr val="tx1"/>
                </a:solidFill>
              </a:rPr>
              <a:t>Закон</a:t>
            </a:r>
            <a:r>
              <a:rPr lang="en-GB" b="1" dirty="0">
                <a:solidFill>
                  <a:schemeClr val="tx1"/>
                </a:solidFill>
              </a:rPr>
              <a:t> </a:t>
            </a:r>
            <a:r>
              <a:rPr lang="en-GB" b="1" dirty="0" err="1">
                <a:solidFill>
                  <a:schemeClr val="tx1"/>
                </a:solidFill>
              </a:rPr>
              <a:t>определяет</a:t>
            </a:r>
            <a:r>
              <a:rPr lang="en-GB" b="1" dirty="0">
                <a:solidFill>
                  <a:schemeClr val="tx1"/>
                </a:solidFill>
              </a:rPr>
              <a:t> </a:t>
            </a:r>
            <a:r>
              <a:rPr lang="en-GB" b="1" dirty="0" err="1">
                <a:solidFill>
                  <a:schemeClr val="tx1"/>
                </a:solidFill>
              </a:rPr>
              <a:t>правовые</a:t>
            </a:r>
            <a:r>
              <a:rPr lang="en-GB" b="1" dirty="0">
                <a:solidFill>
                  <a:schemeClr val="tx1"/>
                </a:solidFill>
              </a:rPr>
              <a:t> и </a:t>
            </a:r>
            <a:r>
              <a:rPr lang="en-GB" b="1" dirty="0" err="1">
                <a:solidFill>
                  <a:schemeClr val="tx1"/>
                </a:solidFill>
              </a:rPr>
              <a:t>организационные</a:t>
            </a:r>
            <a:r>
              <a:rPr lang="en-GB" b="1" dirty="0">
                <a:solidFill>
                  <a:schemeClr val="tx1"/>
                </a:solidFill>
              </a:rPr>
              <a:t> </a:t>
            </a:r>
            <a:r>
              <a:rPr lang="en-GB" b="1" dirty="0" err="1">
                <a:solidFill>
                  <a:schemeClr val="tx1"/>
                </a:solidFill>
              </a:rPr>
              <a:t>основы</a:t>
            </a:r>
            <a:r>
              <a:rPr lang="en-GB" b="1" dirty="0">
                <a:solidFill>
                  <a:schemeClr val="tx1"/>
                </a:solidFill>
              </a:rPr>
              <a:t> </a:t>
            </a:r>
            <a:r>
              <a:rPr lang="en-GB" b="1" dirty="0" err="1">
                <a:solidFill>
                  <a:schemeClr val="tx1"/>
                </a:solidFill>
              </a:rPr>
              <a:t>борьбы</a:t>
            </a:r>
            <a:r>
              <a:rPr lang="en-GB" b="1" dirty="0">
                <a:solidFill>
                  <a:schemeClr val="tx1"/>
                </a:solidFill>
              </a:rPr>
              <a:t> с </a:t>
            </a:r>
            <a:r>
              <a:rPr lang="en-GB" b="1" dirty="0" err="1">
                <a:solidFill>
                  <a:schemeClr val="tx1"/>
                </a:solidFill>
              </a:rPr>
              <a:t>терроризмом</a:t>
            </a:r>
            <a:r>
              <a:rPr lang="en-GB" b="1" dirty="0">
                <a:solidFill>
                  <a:schemeClr val="tx1"/>
                </a:solidFill>
              </a:rPr>
              <a:t> в </a:t>
            </a:r>
            <a:r>
              <a:rPr lang="en-GB" b="1" dirty="0" err="1">
                <a:solidFill>
                  <a:schemeClr val="tx1"/>
                </a:solidFill>
              </a:rPr>
              <a:t>Российской</a:t>
            </a:r>
            <a:r>
              <a:rPr lang="en-GB" b="1" dirty="0">
                <a:solidFill>
                  <a:schemeClr val="tx1"/>
                </a:solidFill>
              </a:rPr>
              <a:t> </a:t>
            </a:r>
            <a:r>
              <a:rPr lang="en-GB" b="1" dirty="0" err="1">
                <a:solidFill>
                  <a:schemeClr val="tx1"/>
                </a:solidFill>
              </a:rPr>
              <a:t>Федерации</a:t>
            </a:r>
            <a:r>
              <a:rPr lang="en-GB" b="1" dirty="0">
                <a:solidFill>
                  <a:schemeClr val="tx1"/>
                </a:solidFill>
              </a:rPr>
              <a:t>, </a:t>
            </a:r>
            <a:r>
              <a:rPr lang="en-GB" b="1" dirty="0" err="1">
                <a:solidFill>
                  <a:schemeClr val="tx1"/>
                </a:solidFill>
              </a:rPr>
              <a:t>порядок</a:t>
            </a:r>
            <a:r>
              <a:rPr lang="en-GB" b="1" dirty="0">
                <a:solidFill>
                  <a:schemeClr val="tx1"/>
                </a:solidFill>
              </a:rPr>
              <a:t> </a:t>
            </a:r>
            <a:r>
              <a:rPr lang="en-GB" b="1" dirty="0" err="1">
                <a:solidFill>
                  <a:schemeClr val="tx1"/>
                </a:solidFill>
              </a:rPr>
              <a:t>координации</a:t>
            </a:r>
            <a:r>
              <a:rPr lang="en-GB" b="1" dirty="0">
                <a:solidFill>
                  <a:schemeClr val="tx1"/>
                </a:solidFill>
              </a:rPr>
              <a:t> </a:t>
            </a:r>
            <a:r>
              <a:rPr lang="en-GB" b="1" dirty="0" err="1">
                <a:solidFill>
                  <a:schemeClr val="tx1"/>
                </a:solidFill>
              </a:rPr>
              <a:t>деятельности</a:t>
            </a:r>
            <a:r>
              <a:rPr lang="en-GB" b="1" dirty="0">
                <a:solidFill>
                  <a:schemeClr val="tx1"/>
                </a:solidFill>
              </a:rPr>
              <a:t> </a:t>
            </a:r>
            <a:r>
              <a:rPr lang="en-GB" b="1" dirty="0" err="1">
                <a:solidFill>
                  <a:schemeClr val="tx1"/>
                </a:solidFill>
              </a:rPr>
              <a:t>осуществляющих</a:t>
            </a:r>
            <a:r>
              <a:rPr lang="en-GB" b="1" dirty="0">
                <a:solidFill>
                  <a:schemeClr val="tx1"/>
                </a:solidFill>
              </a:rPr>
              <a:t> </a:t>
            </a:r>
            <a:r>
              <a:rPr lang="en-GB" b="1" dirty="0" err="1">
                <a:solidFill>
                  <a:schemeClr val="tx1"/>
                </a:solidFill>
              </a:rPr>
              <a:t>борьбу</a:t>
            </a:r>
            <a:r>
              <a:rPr lang="en-GB" b="1" dirty="0">
                <a:solidFill>
                  <a:schemeClr val="tx1"/>
                </a:solidFill>
              </a:rPr>
              <a:t> с </a:t>
            </a:r>
            <a:r>
              <a:rPr lang="en-GB" b="1" dirty="0" err="1">
                <a:solidFill>
                  <a:schemeClr val="tx1"/>
                </a:solidFill>
              </a:rPr>
              <a:t>терроризмом</a:t>
            </a:r>
            <a:r>
              <a:rPr lang="en-GB" b="1" dirty="0">
                <a:solidFill>
                  <a:schemeClr val="tx1"/>
                </a:solidFill>
              </a:rPr>
              <a:t> </a:t>
            </a:r>
            <a:r>
              <a:rPr lang="en-GB" b="1" dirty="0" err="1">
                <a:solidFill>
                  <a:schemeClr val="tx1"/>
                </a:solidFill>
              </a:rPr>
              <a:t>федеральных</a:t>
            </a:r>
            <a:r>
              <a:rPr lang="en-GB" b="1" dirty="0">
                <a:solidFill>
                  <a:schemeClr val="tx1"/>
                </a:solidFill>
              </a:rPr>
              <a:t> </a:t>
            </a:r>
            <a:r>
              <a:rPr lang="en-GB" b="1" dirty="0" err="1">
                <a:solidFill>
                  <a:schemeClr val="tx1"/>
                </a:solidFill>
              </a:rPr>
              <a:t>органов</a:t>
            </a:r>
            <a:r>
              <a:rPr lang="en-GB" b="1" dirty="0">
                <a:solidFill>
                  <a:schemeClr val="tx1"/>
                </a:solidFill>
              </a:rPr>
              <a:t> </a:t>
            </a:r>
            <a:r>
              <a:rPr lang="en-GB" b="1" dirty="0" err="1">
                <a:solidFill>
                  <a:schemeClr val="tx1"/>
                </a:solidFill>
              </a:rPr>
              <a:t>исполнительной</a:t>
            </a:r>
            <a:r>
              <a:rPr lang="en-GB" b="1" dirty="0">
                <a:solidFill>
                  <a:schemeClr val="tx1"/>
                </a:solidFill>
              </a:rPr>
              <a:t> </a:t>
            </a:r>
            <a:r>
              <a:rPr lang="en-GB" b="1" dirty="0" err="1">
                <a:solidFill>
                  <a:schemeClr val="tx1"/>
                </a:solidFill>
              </a:rPr>
              <a:t>власти</a:t>
            </a:r>
            <a:r>
              <a:rPr lang="en-GB" b="1" dirty="0">
                <a:solidFill>
                  <a:schemeClr val="tx1"/>
                </a:solidFill>
              </a:rPr>
              <a:t>, </a:t>
            </a:r>
            <a:r>
              <a:rPr lang="en-GB" b="1" dirty="0" err="1">
                <a:solidFill>
                  <a:schemeClr val="tx1"/>
                </a:solidFill>
              </a:rPr>
              <a:t>органов</a:t>
            </a:r>
            <a:r>
              <a:rPr lang="en-GB" b="1" dirty="0">
                <a:solidFill>
                  <a:schemeClr val="tx1"/>
                </a:solidFill>
              </a:rPr>
              <a:t> </a:t>
            </a:r>
            <a:r>
              <a:rPr lang="en-GB" b="1" dirty="0" err="1">
                <a:solidFill>
                  <a:schemeClr val="tx1"/>
                </a:solidFill>
              </a:rPr>
              <a:t>исполнительной</a:t>
            </a:r>
            <a:r>
              <a:rPr lang="en-GB" b="1" dirty="0">
                <a:solidFill>
                  <a:schemeClr val="tx1"/>
                </a:solidFill>
              </a:rPr>
              <a:t> </a:t>
            </a:r>
            <a:r>
              <a:rPr lang="en-GB" b="1" dirty="0" err="1">
                <a:solidFill>
                  <a:schemeClr val="tx1"/>
                </a:solidFill>
              </a:rPr>
              <a:t>власти</a:t>
            </a:r>
            <a:r>
              <a:rPr lang="en-GB" b="1" dirty="0">
                <a:solidFill>
                  <a:schemeClr val="tx1"/>
                </a:solidFill>
              </a:rPr>
              <a:t> </a:t>
            </a:r>
            <a:r>
              <a:rPr lang="en-GB" b="1" dirty="0" err="1">
                <a:solidFill>
                  <a:schemeClr val="tx1"/>
                </a:solidFill>
              </a:rPr>
              <a:t>субъектов</a:t>
            </a:r>
            <a:r>
              <a:rPr lang="en-GB" b="1" dirty="0">
                <a:solidFill>
                  <a:schemeClr val="tx1"/>
                </a:solidFill>
              </a:rPr>
              <a:t> </a:t>
            </a:r>
            <a:r>
              <a:rPr lang="en-GB" b="1" dirty="0" err="1">
                <a:solidFill>
                  <a:schemeClr val="tx1"/>
                </a:solidFill>
              </a:rPr>
              <a:t>Российской</a:t>
            </a:r>
            <a:r>
              <a:rPr lang="en-GB" b="1" dirty="0">
                <a:solidFill>
                  <a:schemeClr val="tx1"/>
                </a:solidFill>
              </a:rPr>
              <a:t> </a:t>
            </a:r>
            <a:r>
              <a:rPr lang="en-GB" b="1" dirty="0" err="1">
                <a:solidFill>
                  <a:schemeClr val="tx1"/>
                </a:solidFill>
              </a:rPr>
              <a:t>Федерации</a:t>
            </a:r>
            <a:r>
              <a:rPr lang="en-GB" b="1" dirty="0">
                <a:solidFill>
                  <a:schemeClr val="tx1"/>
                </a:solidFill>
              </a:rPr>
              <a:t>, </a:t>
            </a:r>
            <a:r>
              <a:rPr lang="en-GB" b="1" dirty="0" err="1">
                <a:solidFill>
                  <a:schemeClr val="tx1"/>
                </a:solidFill>
              </a:rPr>
              <a:t>общественных</a:t>
            </a:r>
            <a:r>
              <a:rPr lang="en-GB" b="1" dirty="0">
                <a:solidFill>
                  <a:schemeClr val="tx1"/>
                </a:solidFill>
              </a:rPr>
              <a:t> </a:t>
            </a:r>
            <a:r>
              <a:rPr lang="en-GB" b="1" dirty="0" err="1">
                <a:solidFill>
                  <a:schemeClr val="tx1"/>
                </a:solidFill>
              </a:rPr>
              <a:t>объединений</a:t>
            </a:r>
            <a:r>
              <a:rPr lang="en-GB" b="1" dirty="0">
                <a:solidFill>
                  <a:schemeClr val="tx1"/>
                </a:solidFill>
              </a:rPr>
              <a:t> и </a:t>
            </a:r>
            <a:r>
              <a:rPr lang="en-GB" b="1" dirty="0" err="1">
                <a:solidFill>
                  <a:schemeClr val="tx1"/>
                </a:solidFill>
              </a:rPr>
              <a:t>организаций</a:t>
            </a:r>
            <a:r>
              <a:rPr lang="en-GB" b="1" dirty="0">
                <a:solidFill>
                  <a:schemeClr val="tx1"/>
                </a:solidFill>
              </a:rPr>
              <a:t> </a:t>
            </a:r>
            <a:r>
              <a:rPr lang="en-GB" b="1" dirty="0" err="1">
                <a:solidFill>
                  <a:schemeClr val="tx1"/>
                </a:solidFill>
              </a:rPr>
              <a:t>независимо</a:t>
            </a:r>
            <a:r>
              <a:rPr lang="en-GB" b="1" dirty="0">
                <a:solidFill>
                  <a:schemeClr val="tx1"/>
                </a:solidFill>
              </a:rPr>
              <a:t> </a:t>
            </a:r>
            <a:r>
              <a:rPr lang="en-GB" b="1" dirty="0" err="1">
                <a:solidFill>
                  <a:schemeClr val="tx1"/>
                </a:solidFill>
              </a:rPr>
              <a:t>от</a:t>
            </a:r>
            <a:r>
              <a:rPr lang="en-GB" b="1" dirty="0">
                <a:solidFill>
                  <a:schemeClr val="tx1"/>
                </a:solidFill>
              </a:rPr>
              <a:t> </a:t>
            </a:r>
            <a:r>
              <a:rPr lang="en-GB" b="1" dirty="0" err="1">
                <a:solidFill>
                  <a:schemeClr val="tx1"/>
                </a:solidFill>
              </a:rPr>
              <a:t>форм</a:t>
            </a:r>
            <a:r>
              <a:rPr lang="en-GB" b="1" dirty="0">
                <a:solidFill>
                  <a:schemeClr val="tx1"/>
                </a:solidFill>
              </a:rPr>
              <a:t> </a:t>
            </a:r>
            <a:r>
              <a:rPr lang="en-GB" b="1" dirty="0" err="1">
                <a:solidFill>
                  <a:schemeClr val="tx1"/>
                </a:solidFill>
              </a:rPr>
              <a:t>собственности</a:t>
            </a:r>
            <a:r>
              <a:rPr lang="en-GB" b="1" dirty="0">
                <a:solidFill>
                  <a:schemeClr val="tx1"/>
                </a:solidFill>
              </a:rPr>
              <a:t>, </a:t>
            </a:r>
            <a:r>
              <a:rPr lang="en-GB" b="1" dirty="0" err="1">
                <a:solidFill>
                  <a:schemeClr val="tx1"/>
                </a:solidFill>
              </a:rPr>
              <a:t>должностных</a:t>
            </a:r>
            <a:r>
              <a:rPr lang="en-GB" b="1" dirty="0">
                <a:solidFill>
                  <a:schemeClr val="tx1"/>
                </a:solidFill>
              </a:rPr>
              <a:t> </a:t>
            </a:r>
            <a:r>
              <a:rPr lang="en-GB" b="1" dirty="0" err="1">
                <a:solidFill>
                  <a:schemeClr val="tx1"/>
                </a:solidFill>
              </a:rPr>
              <a:t>лиц</a:t>
            </a:r>
            <a:r>
              <a:rPr lang="en-GB" b="1" dirty="0">
                <a:solidFill>
                  <a:schemeClr val="tx1"/>
                </a:solidFill>
              </a:rPr>
              <a:t> и </a:t>
            </a:r>
            <a:r>
              <a:rPr lang="en-GB" b="1" dirty="0" err="1">
                <a:solidFill>
                  <a:schemeClr val="tx1"/>
                </a:solidFill>
              </a:rPr>
              <a:t>отдельных</a:t>
            </a:r>
            <a:r>
              <a:rPr lang="en-GB" b="1" dirty="0">
                <a:solidFill>
                  <a:schemeClr val="tx1"/>
                </a:solidFill>
              </a:rPr>
              <a:t> </a:t>
            </a:r>
            <a:r>
              <a:rPr lang="en-GB" b="1" dirty="0" err="1">
                <a:solidFill>
                  <a:schemeClr val="tx1"/>
                </a:solidFill>
              </a:rPr>
              <a:t>граждан</a:t>
            </a:r>
            <a:r>
              <a:rPr lang="en-GB" b="1" dirty="0">
                <a:solidFill>
                  <a:schemeClr val="tx1"/>
                </a:solidFill>
              </a:rPr>
              <a:t>, а </a:t>
            </a:r>
            <a:r>
              <a:rPr lang="en-GB" b="1" dirty="0" err="1">
                <a:solidFill>
                  <a:schemeClr val="tx1"/>
                </a:solidFill>
              </a:rPr>
              <a:t>также</a:t>
            </a:r>
            <a:r>
              <a:rPr lang="en-GB" b="1" dirty="0">
                <a:solidFill>
                  <a:schemeClr val="tx1"/>
                </a:solidFill>
              </a:rPr>
              <a:t> </a:t>
            </a:r>
            <a:r>
              <a:rPr lang="en-GB" b="1" dirty="0" err="1">
                <a:solidFill>
                  <a:schemeClr val="tx1"/>
                </a:solidFill>
              </a:rPr>
              <a:t>права</a:t>
            </a:r>
            <a:r>
              <a:rPr lang="en-GB" b="1" dirty="0">
                <a:solidFill>
                  <a:schemeClr val="tx1"/>
                </a:solidFill>
              </a:rPr>
              <a:t>, </a:t>
            </a:r>
            <a:r>
              <a:rPr lang="en-GB" b="1" dirty="0" err="1">
                <a:solidFill>
                  <a:schemeClr val="tx1"/>
                </a:solidFill>
              </a:rPr>
              <a:t>обязанности</a:t>
            </a:r>
            <a:r>
              <a:rPr lang="en-GB" b="1" dirty="0">
                <a:solidFill>
                  <a:schemeClr val="tx1"/>
                </a:solidFill>
              </a:rPr>
              <a:t> и </a:t>
            </a:r>
            <a:r>
              <a:rPr lang="en-GB" b="1" dirty="0" err="1">
                <a:solidFill>
                  <a:schemeClr val="tx1"/>
                </a:solidFill>
              </a:rPr>
              <a:t>гарантии</a:t>
            </a:r>
            <a:r>
              <a:rPr lang="en-GB" b="1" dirty="0">
                <a:solidFill>
                  <a:schemeClr val="tx1"/>
                </a:solidFill>
              </a:rPr>
              <a:t> </a:t>
            </a:r>
            <a:r>
              <a:rPr lang="en-GB" b="1" dirty="0" err="1">
                <a:solidFill>
                  <a:schemeClr val="tx1"/>
                </a:solidFill>
              </a:rPr>
              <a:t>граждан</a:t>
            </a:r>
            <a:r>
              <a:rPr lang="en-GB" b="1" dirty="0">
                <a:solidFill>
                  <a:schemeClr val="tx1"/>
                </a:solidFill>
              </a:rPr>
              <a:t> в </a:t>
            </a:r>
            <a:r>
              <a:rPr lang="en-GB" b="1" dirty="0" err="1">
                <a:solidFill>
                  <a:schemeClr val="tx1"/>
                </a:solidFill>
              </a:rPr>
              <a:t>связи</a:t>
            </a:r>
            <a:r>
              <a:rPr lang="en-GB" b="1" dirty="0">
                <a:solidFill>
                  <a:schemeClr val="tx1"/>
                </a:solidFill>
              </a:rPr>
              <a:t> с </a:t>
            </a:r>
            <a:r>
              <a:rPr lang="en-GB" b="1" dirty="0" err="1">
                <a:solidFill>
                  <a:schemeClr val="tx1"/>
                </a:solidFill>
              </a:rPr>
              <a:t>осуществлением</a:t>
            </a:r>
            <a:r>
              <a:rPr lang="en-GB" b="1" dirty="0">
                <a:solidFill>
                  <a:schemeClr val="tx1"/>
                </a:solidFill>
              </a:rPr>
              <a:t> </a:t>
            </a:r>
            <a:r>
              <a:rPr lang="en-GB" b="1" dirty="0" err="1">
                <a:solidFill>
                  <a:schemeClr val="tx1"/>
                </a:solidFill>
              </a:rPr>
              <a:t>борьбы</a:t>
            </a:r>
            <a:r>
              <a:rPr lang="en-GB" b="1" dirty="0">
                <a:solidFill>
                  <a:schemeClr val="tx1"/>
                </a:solidFill>
              </a:rPr>
              <a:t> с</a:t>
            </a:r>
            <a:endParaRPr lang="ru-RU" b="1" dirty="0">
              <a:solidFill>
                <a:schemeClr val="tx1"/>
              </a:solidFill>
            </a:endParaRPr>
          </a:p>
          <a:p>
            <a:pPr marL="363538" indent="-282575" algn="just">
              <a:spcBef>
                <a:spcPts val="500"/>
              </a:spcBef>
              <a:buClr>
                <a:srgbClr val="99FF99"/>
              </a:buClr>
              <a:buSzPct val="80000"/>
              <a:tabLst>
                <a:tab pos="363538" algn="l"/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lang="en-GB" b="1" dirty="0">
                <a:solidFill>
                  <a:schemeClr val="tx1"/>
                </a:solidFill>
              </a:rPr>
              <a:t> </a:t>
            </a:r>
            <a:r>
              <a:rPr lang="en-GB" b="1" dirty="0" err="1">
                <a:solidFill>
                  <a:schemeClr val="tx1"/>
                </a:solidFill>
              </a:rPr>
              <a:t>терроризмом</a:t>
            </a:r>
            <a:r>
              <a:rPr lang="en-GB" b="1" dirty="0">
                <a:solidFill>
                  <a:schemeClr val="tx1"/>
                </a:solidFill>
              </a:rPr>
              <a:t>. </a:t>
            </a:r>
          </a:p>
          <a:p>
            <a:endParaRPr lang="ru-RU" dirty="0"/>
          </a:p>
        </p:txBody>
      </p:sp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60232" y="4941168"/>
            <a:ext cx="1768475" cy="215106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</p:spTree>
  </p:cSld>
  <p:clrMapOvr>
    <a:masterClrMapping/>
  </p:clrMapOvr>
  <p:transition>
    <p:wedge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9144000" cy="71501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188640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en-GB" b="1" dirty="0" err="1">
                <a:solidFill>
                  <a:schemeClr val="accent6">
                    <a:lumMod val="75000"/>
                  </a:schemeClr>
                </a:solidFill>
              </a:rPr>
              <a:t>Как</a:t>
            </a:r>
            <a:r>
              <a:rPr lang="en-GB" b="1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en-GB" b="1" dirty="0" err="1">
                <a:solidFill>
                  <a:schemeClr val="accent6">
                    <a:lumMod val="75000"/>
                  </a:schemeClr>
                </a:solidFill>
              </a:rPr>
              <a:t>не</a:t>
            </a:r>
            <a:r>
              <a:rPr lang="en-GB" b="1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en-GB" b="1" dirty="0" err="1">
                <a:solidFill>
                  <a:schemeClr val="accent6">
                    <a:lumMod val="75000"/>
                  </a:schemeClr>
                </a:solidFill>
              </a:rPr>
              <a:t>стать</a:t>
            </a:r>
            <a:r>
              <a:rPr lang="en-GB" b="1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en-GB" b="1" dirty="0" err="1">
                <a:solidFill>
                  <a:schemeClr val="accent6">
                    <a:lumMod val="75000"/>
                  </a:schemeClr>
                </a:solidFill>
              </a:rPr>
              <a:t>жертвой</a:t>
            </a:r>
            <a:r>
              <a:rPr lang="en-GB" b="1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en-GB" b="1" dirty="0" err="1">
                <a:solidFill>
                  <a:schemeClr val="accent6">
                    <a:lumMod val="75000"/>
                  </a:schemeClr>
                </a:solidFill>
              </a:rPr>
              <a:t>теракта</a:t>
            </a:r>
            <a:endParaRPr lang="ru-RU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1520" y="1628800"/>
            <a:ext cx="8496944" cy="4010000"/>
          </a:xfrm>
        </p:spPr>
        <p:txBody>
          <a:bodyPr>
            <a:noAutofit/>
          </a:bodyPr>
          <a:lstStyle/>
          <a:p>
            <a:pPr algn="l"/>
            <a:r>
              <a:rPr lang="en-GB" b="1" dirty="0" err="1">
                <a:solidFill>
                  <a:schemeClr val="tx1"/>
                </a:solidFill>
              </a:rPr>
              <a:t>Террористы</a:t>
            </a:r>
            <a:r>
              <a:rPr lang="en-GB" b="1" dirty="0">
                <a:solidFill>
                  <a:schemeClr val="tx1"/>
                </a:solidFill>
              </a:rPr>
              <a:t> </a:t>
            </a:r>
            <a:r>
              <a:rPr lang="en-GB" b="1" dirty="0" err="1">
                <a:solidFill>
                  <a:schemeClr val="tx1"/>
                </a:solidFill>
              </a:rPr>
              <a:t>выбирают</a:t>
            </a:r>
            <a:r>
              <a:rPr lang="en-GB" b="1" dirty="0">
                <a:solidFill>
                  <a:schemeClr val="tx1"/>
                </a:solidFill>
              </a:rPr>
              <a:t> </a:t>
            </a:r>
            <a:r>
              <a:rPr lang="en-GB" b="1" dirty="0" err="1">
                <a:solidFill>
                  <a:schemeClr val="tx1"/>
                </a:solidFill>
              </a:rPr>
              <a:t>для</a:t>
            </a:r>
            <a:r>
              <a:rPr lang="en-GB" b="1" dirty="0">
                <a:solidFill>
                  <a:schemeClr val="tx1"/>
                </a:solidFill>
              </a:rPr>
              <a:t> </a:t>
            </a:r>
            <a:r>
              <a:rPr lang="en-GB" b="1" dirty="0" err="1">
                <a:solidFill>
                  <a:schemeClr val="tx1"/>
                </a:solidFill>
              </a:rPr>
              <a:t>атак</a:t>
            </a:r>
            <a:r>
              <a:rPr lang="en-GB" b="1" dirty="0">
                <a:solidFill>
                  <a:schemeClr val="tx1"/>
                </a:solidFill>
              </a:rPr>
              <a:t> </a:t>
            </a:r>
            <a:r>
              <a:rPr lang="en-GB" b="1" dirty="0" err="1">
                <a:solidFill>
                  <a:schemeClr val="tx1"/>
                </a:solidFill>
              </a:rPr>
              <a:t>известные</a:t>
            </a:r>
            <a:r>
              <a:rPr lang="en-GB" b="1" dirty="0">
                <a:solidFill>
                  <a:schemeClr val="tx1"/>
                </a:solidFill>
              </a:rPr>
              <a:t> и </a:t>
            </a:r>
            <a:r>
              <a:rPr lang="en-GB" b="1" dirty="0" err="1">
                <a:solidFill>
                  <a:schemeClr val="tx1"/>
                </a:solidFill>
              </a:rPr>
              <a:t>заметные</a:t>
            </a:r>
            <a:r>
              <a:rPr lang="en-GB" b="1" dirty="0">
                <a:solidFill>
                  <a:schemeClr val="tx1"/>
                </a:solidFill>
              </a:rPr>
              <a:t> </a:t>
            </a:r>
            <a:r>
              <a:rPr lang="en-GB" b="1" dirty="0" err="1">
                <a:solidFill>
                  <a:schemeClr val="tx1"/>
                </a:solidFill>
              </a:rPr>
              <a:t>цели</a:t>
            </a:r>
            <a:r>
              <a:rPr lang="en-GB" b="1" dirty="0">
                <a:solidFill>
                  <a:schemeClr val="tx1"/>
                </a:solidFill>
              </a:rPr>
              <a:t>, </a:t>
            </a:r>
            <a:r>
              <a:rPr lang="en-GB" b="1" dirty="0" err="1">
                <a:solidFill>
                  <a:schemeClr val="tx1"/>
                </a:solidFill>
              </a:rPr>
              <a:t>например</a:t>
            </a:r>
            <a:r>
              <a:rPr lang="en-GB" b="1" dirty="0">
                <a:solidFill>
                  <a:schemeClr val="tx1"/>
                </a:solidFill>
              </a:rPr>
              <a:t>, </a:t>
            </a:r>
            <a:r>
              <a:rPr lang="en-GB" b="1" dirty="0" err="1">
                <a:solidFill>
                  <a:schemeClr val="tx1"/>
                </a:solidFill>
              </a:rPr>
              <a:t>крупные</a:t>
            </a:r>
            <a:r>
              <a:rPr lang="en-GB" b="1" dirty="0">
                <a:solidFill>
                  <a:schemeClr val="tx1"/>
                </a:solidFill>
              </a:rPr>
              <a:t> </a:t>
            </a:r>
            <a:r>
              <a:rPr lang="en-GB" b="1" dirty="0" err="1">
                <a:solidFill>
                  <a:schemeClr val="tx1"/>
                </a:solidFill>
              </a:rPr>
              <a:t>города</a:t>
            </a:r>
            <a:r>
              <a:rPr lang="en-GB" b="1" dirty="0">
                <a:solidFill>
                  <a:schemeClr val="tx1"/>
                </a:solidFill>
              </a:rPr>
              <a:t>, </a:t>
            </a:r>
            <a:r>
              <a:rPr lang="en-GB" b="1" dirty="0" err="1">
                <a:solidFill>
                  <a:schemeClr val="tx1"/>
                </a:solidFill>
              </a:rPr>
              <a:t>международные</a:t>
            </a:r>
            <a:r>
              <a:rPr lang="en-GB" b="1" dirty="0">
                <a:solidFill>
                  <a:schemeClr val="tx1"/>
                </a:solidFill>
              </a:rPr>
              <a:t> </a:t>
            </a:r>
            <a:r>
              <a:rPr lang="en-GB" b="1" dirty="0" err="1">
                <a:solidFill>
                  <a:schemeClr val="tx1"/>
                </a:solidFill>
              </a:rPr>
              <a:t>аэропорты</a:t>
            </a:r>
            <a:r>
              <a:rPr lang="en-GB" b="1" dirty="0">
                <a:solidFill>
                  <a:schemeClr val="tx1"/>
                </a:solidFill>
              </a:rPr>
              <a:t>, </a:t>
            </a:r>
            <a:r>
              <a:rPr lang="en-GB" b="1" dirty="0" err="1">
                <a:solidFill>
                  <a:schemeClr val="tx1"/>
                </a:solidFill>
              </a:rPr>
              <a:t>места</a:t>
            </a:r>
            <a:r>
              <a:rPr lang="en-GB" b="1" dirty="0">
                <a:solidFill>
                  <a:schemeClr val="tx1"/>
                </a:solidFill>
              </a:rPr>
              <a:t> </a:t>
            </a:r>
            <a:r>
              <a:rPr lang="en-GB" b="1" dirty="0" err="1">
                <a:solidFill>
                  <a:schemeClr val="tx1"/>
                </a:solidFill>
              </a:rPr>
              <a:t>проведения</a:t>
            </a:r>
            <a:r>
              <a:rPr lang="en-GB" b="1" dirty="0">
                <a:solidFill>
                  <a:schemeClr val="tx1"/>
                </a:solidFill>
              </a:rPr>
              <a:t> </a:t>
            </a:r>
            <a:r>
              <a:rPr lang="en-GB" b="1" dirty="0" err="1">
                <a:solidFill>
                  <a:schemeClr val="tx1"/>
                </a:solidFill>
              </a:rPr>
              <a:t>крупных</a:t>
            </a:r>
            <a:r>
              <a:rPr lang="en-GB" b="1" dirty="0">
                <a:solidFill>
                  <a:schemeClr val="tx1"/>
                </a:solidFill>
              </a:rPr>
              <a:t> </a:t>
            </a:r>
            <a:r>
              <a:rPr lang="en-GB" b="1" dirty="0" err="1">
                <a:solidFill>
                  <a:schemeClr val="tx1"/>
                </a:solidFill>
              </a:rPr>
              <a:t>международных</a:t>
            </a:r>
            <a:r>
              <a:rPr lang="en-GB" b="1" dirty="0">
                <a:solidFill>
                  <a:schemeClr val="tx1"/>
                </a:solidFill>
              </a:rPr>
              <a:t> </a:t>
            </a:r>
            <a:r>
              <a:rPr lang="en-GB" b="1" dirty="0" err="1">
                <a:solidFill>
                  <a:schemeClr val="tx1"/>
                </a:solidFill>
              </a:rPr>
              <a:t>мероприятий</a:t>
            </a:r>
            <a:r>
              <a:rPr lang="en-GB" b="1" dirty="0">
                <a:solidFill>
                  <a:schemeClr val="tx1"/>
                </a:solidFill>
              </a:rPr>
              <a:t>,  </a:t>
            </a:r>
            <a:r>
              <a:rPr lang="en-GB" b="1" dirty="0" err="1">
                <a:solidFill>
                  <a:schemeClr val="tx1"/>
                </a:solidFill>
              </a:rPr>
              <a:t>международные</a:t>
            </a:r>
            <a:r>
              <a:rPr lang="en-GB" b="1" dirty="0">
                <a:solidFill>
                  <a:schemeClr val="tx1"/>
                </a:solidFill>
              </a:rPr>
              <a:t> </a:t>
            </a:r>
            <a:r>
              <a:rPr lang="en-GB" b="1" dirty="0" err="1">
                <a:solidFill>
                  <a:schemeClr val="tx1"/>
                </a:solidFill>
              </a:rPr>
              <a:t>курорты</a:t>
            </a:r>
            <a:r>
              <a:rPr lang="en-GB" b="1" dirty="0">
                <a:solidFill>
                  <a:schemeClr val="tx1"/>
                </a:solidFill>
              </a:rPr>
              <a:t> и </a:t>
            </a:r>
            <a:r>
              <a:rPr lang="en-GB" b="1" dirty="0" err="1">
                <a:solidFill>
                  <a:schemeClr val="tx1"/>
                </a:solidFill>
              </a:rPr>
              <a:t>т.д</a:t>
            </a:r>
            <a:r>
              <a:rPr lang="en-GB" b="1" dirty="0">
                <a:solidFill>
                  <a:schemeClr val="tx1"/>
                </a:solidFill>
              </a:rPr>
              <a:t>. </a:t>
            </a:r>
            <a:r>
              <a:rPr lang="en-GB" b="1" dirty="0" err="1">
                <a:solidFill>
                  <a:schemeClr val="tx1"/>
                </a:solidFill>
              </a:rPr>
              <a:t>Обязательным</a:t>
            </a:r>
            <a:r>
              <a:rPr lang="en-GB" b="1" dirty="0">
                <a:solidFill>
                  <a:schemeClr val="tx1"/>
                </a:solidFill>
              </a:rPr>
              <a:t>  </a:t>
            </a:r>
            <a:r>
              <a:rPr lang="en-GB" b="1" dirty="0" err="1">
                <a:solidFill>
                  <a:schemeClr val="tx1"/>
                </a:solidFill>
              </a:rPr>
              <a:t>условием</a:t>
            </a:r>
            <a:r>
              <a:rPr lang="en-GB" b="1" dirty="0">
                <a:solidFill>
                  <a:schemeClr val="tx1"/>
                </a:solidFill>
              </a:rPr>
              <a:t> </a:t>
            </a:r>
            <a:r>
              <a:rPr lang="en-GB" b="1" dirty="0" err="1">
                <a:solidFill>
                  <a:schemeClr val="tx1"/>
                </a:solidFill>
              </a:rPr>
              <a:t>совершения</a:t>
            </a:r>
            <a:r>
              <a:rPr lang="en-GB" b="1" dirty="0">
                <a:solidFill>
                  <a:schemeClr val="tx1"/>
                </a:solidFill>
              </a:rPr>
              <a:t> </a:t>
            </a:r>
            <a:r>
              <a:rPr lang="en-GB" b="1" dirty="0" err="1">
                <a:solidFill>
                  <a:schemeClr val="tx1"/>
                </a:solidFill>
              </a:rPr>
              <a:t>атаки</a:t>
            </a:r>
            <a:r>
              <a:rPr lang="en-GB" b="1" dirty="0">
                <a:solidFill>
                  <a:schemeClr val="tx1"/>
                </a:solidFill>
              </a:rPr>
              <a:t> </a:t>
            </a:r>
            <a:r>
              <a:rPr lang="en-GB" b="1" dirty="0" err="1">
                <a:solidFill>
                  <a:schemeClr val="tx1"/>
                </a:solidFill>
              </a:rPr>
              <a:t>является</a:t>
            </a:r>
            <a:r>
              <a:rPr lang="en-GB" b="1" dirty="0">
                <a:solidFill>
                  <a:schemeClr val="tx1"/>
                </a:solidFill>
              </a:rPr>
              <a:t> </a:t>
            </a:r>
            <a:r>
              <a:rPr lang="en-GB" b="1" dirty="0" err="1">
                <a:solidFill>
                  <a:schemeClr val="tx1"/>
                </a:solidFill>
              </a:rPr>
              <a:t>возможность</a:t>
            </a:r>
            <a:r>
              <a:rPr lang="en-GB" b="1" dirty="0">
                <a:solidFill>
                  <a:schemeClr val="tx1"/>
                </a:solidFill>
              </a:rPr>
              <a:t> </a:t>
            </a:r>
            <a:r>
              <a:rPr lang="en-GB" b="1" dirty="0" err="1">
                <a:solidFill>
                  <a:schemeClr val="tx1"/>
                </a:solidFill>
              </a:rPr>
              <a:t>избежать</a:t>
            </a:r>
            <a:r>
              <a:rPr lang="en-GB" b="1" dirty="0">
                <a:solidFill>
                  <a:schemeClr val="tx1"/>
                </a:solidFill>
              </a:rPr>
              <a:t> </a:t>
            </a:r>
            <a:r>
              <a:rPr lang="en-GB" b="1" dirty="0" err="1">
                <a:solidFill>
                  <a:schemeClr val="tx1"/>
                </a:solidFill>
              </a:rPr>
              <a:t>пристального</a:t>
            </a:r>
            <a:r>
              <a:rPr lang="en-GB" b="1" dirty="0">
                <a:solidFill>
                  <a:schemeClr val="tx1"/>
                </a:solidFill>
              </a:rPr>
              <a:t> </a:t>
            </a:r>
            <a:r>
              <a:rPr lang="en-GB" b="1" dirty="0" err="1">
                <a:solidFill>
                  <a:schemeClr val="tx1"/>
                </a:solidFill>
              </a:rPr>
              <a:t>внимания</a:t>
            </a:r>
            <a:r>
              <a:rPr lang="en-GB" b="1" dirty="0">
                <a:solidFill>
                  <a:schemeClr val="tx1"/>
                </a:solidFill>
              </a:rPr>
              <a:t> </a:t>
            </a:r>
            <a:r>
              <a:rPr lang="en-GB" b="1" dirty="0" err="1">
                <a:solidFill>
                  <a:schemeClr val="tx1"/>
                </a:solidFill>
              </a:rPr>
              <a:t>правоохранительных</a:t>
            </a:r>
            <a:r>
              <a:rPr lang="en-GB" b="1" dirty="0">
                <a:solidFill>
                  <a:schemeClr val="tx1"/>
                </a:solidFill>
              </a:rPr>
              <a:t> </a:t>
            </a:r>
            <a:r>
              <a:rPr lang="en-GB" b="1" dirty="0" err="1">
                <a:solidFill>
                  <a:schemeClr val="tx1"/>
                </a:solidFill>
              </a:rPr>
              <a:t>структур</a:t>
            </a:r>
            <a:r>
              <a:rPr lang="en-GB" b="1" dirty="0">
                <a:solidFill>
                  <a:schemeClr val="tx1"/>
                </a:solidFill>
              </a:rPr>
              <a:t> – </a:t>
            </a:r>
            <a:r>
              <a:rPr lang="en-GB" b="1" dirty="0" err="1">
                <a:solidFill>
                  <a:schemeClr val="tx1"/>
                </a:solidFill>
              </a:rPr>
              <a:t>например</a:t>
            </a:r>
            <a:r>
              <a:rPr lang="en-GB" b="1" dirty="0">
                <a:solidFill>
                  <a:schemeClr val="tx1"/>
                </a:solidFill>
              </a:rPr>
              <a:t>, </a:t>
            </a:r>
            <a:r>
              <a:rPr lang="en-GB" b="1" dirty="0" err="1">
                <a:solidFill>
                  <a:schemeClr val="tx1"/>
                </a:solidFill>
              </a:rPr>
              <a:t>досмотра</a:t>
            </a:r>
            <a:r>
              <a:rPr lang="en-GB" b="1" dirty="0">
                <a:solidFill>
                  <a:schemeClr val="tx1"/>
                </a:solidFill>
              </a:rPr>
              <a:t> </a:t>
            </a:r>
            <a:r>
              <a:rPr lang="en-GB" b="1" dirty="0" err="1">
                <a:solidFill>
                  <a:schemeClr val="tx1"/>
                </a:solidFill>
              </a:rPr>
              <a:t>до</a:t>
            </a:r>
            <a:r>
              <a:rPr lang="en-GB" b="1" dirty="0">
                <a:solidFill>
                  <a:schemeClr val="tx1"/>
                </a:solidFill>
              </a:rPr>
              <a:t> и </a:t>
            </a:r>
            <a:r>
              <a:rPr lang="en-GB" b="1" dirty="0" err="1">
                <a:solidFill>
                  <a:schemeClr val="tx1"/>
                </a:solidFill>
              </a:rPr>
              <a:t>после</a:t>
            </a:r>
            <a:r>
              <a:rPr lang="en-GB" b="1" dirty="0">
                <a:solidFill>
                  <a:schemeClr val="tx1"/>
                </a:solidFill>
              </a:rPr>
              <a:t> </a:t>
            </a:r>
            <a:r>
              <a:rPr lang="en-GB" b="1" dirty="0" err="1">
                <a:solidFill>
                  <a:schemeClr val="tx1"/>
                </a:solidFill>
              </a:rPr>
              <a:t>совершения</a:t>
            </a:r>
            <a:r>
              <a:rPr lang="en-GB" b="1" dirty="0">
                <a:solidFill>
                  <a:schemeClr val="tx1"/>
                </a:solidFill>
              </a:rPr>
              <a:t> </a:t>
            </a:r>
            <a:r>
              <a:rPr lang="en-GB" b="1" dirty="0" err="1">
                <a:solidFill>
                  <a:schemeClr val="tx1"/>
                </a:solidFill>
              </a:rPr>
              <a:t>теракта</a:t>
            </a:r>
            <a:r>
              <a:rPr lang="en-GB" b="1" dirty="0">
                <a:solidFill>
                  <a:schemeClr val="tx1"/>
                </a:solidFill>
              </a:rPr>
              <a:t>. </a:t>
            </a:r>
            <a:r>
              <a:rPr lang="en-GB" b="1" dirty="0" err="1">
                <a:solidFill>
                  <a:schemeClr val="tx1"/>
                </a:solidFill>
              </a:rPr>
              <a:t>Будьте</a:t>
            </a:r>
            <a:r>
              <a:rPr lang="en-GB" b="1" dirty="0">
                <a:solidFill>
                  <a:schemeClr val="tx1"/>
                </a:solidFill>
              </a:rPr>
              <a:t> </a:t>
            </a:r>
            <a:r>
              <a:rPr lang="en-GB" b="1" dirty="0" err="1">
                <a:solidFill>
                  <a:schemeClr val="tx1"/>
                </a:solidFill>
              </a:rPr>
              <a:t>внимательны</a:t>
            </a:r>
            <a:r>
              <a:rPr lang="en-GB" b="1" dirty="0">
                <a:solidFill>
                  <a:schemeClr val="tx1"/>
                </a:solidFill>
              </a:rPr>
              <a:t> </a:t>
            </a:r>
            <a:r>
              <a:rPr lang="en-GB" b="1" dirty="0" err="1">
                <a:solidFill>
                  <a:schemeClr val="tx1"/>
                </a:solidFill>
              </a:rPr>
              <a:t>находясь</a:t>
            </a:r>
            <a:r>
              <a:rPr lang="en-GB" b="1" dirty="0">
                <a:solidFill>
                  <a:schemeClr val="tx1"/>
                </a:solidFill>
              </a:rPr>
              <a:t> в </a:t>
            </a:r>
            <a:r>
              <a:rPr lang="en-GB" b="1" dirty="0" err="1">
                <a:solidFill>
                  <a:schemeClr val="tx1"/>
                </a:solidFill>
              </a:rPr>
              <a:t>подобных</a:t>
            </a:r>
            <a:r>
              <a:rPr lang="en-GB" b="1" dirty="0">
                <a:solidFill>
                  <a:schemeClr val="tx1"/>
                </a:solidFill>
              </a:rPr>
              <a:t> </a:t>
            </a:r>
            <a:r>
              <a:rPr lang="en-GB" b="1" dirty="0" err="1">
                <a:solidFill>
                  <a:schemeClr val="tx1"/>
                </a:solidFill>
              </a:rPr>
              <a:t>местах</a:t>
            </a:r>
            <a:r>
              <a:rPr lang="en-GB" b="1" dirty="0">
                <a:solidFill>
                  <a:schemeClr val="tx1"/>
                </a:solidFill>
              </a:rPr>
              <a:t>.</a:t>
            </a:r>
            <a:endParaRPr lang="ru-RU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wedge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9144000" cy="7150100"/>
          </a:xfrm>
          <a:prstGeom prst="rect">
            <a:avLst/>
          </a:prstGeom>
          <a:noFill/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548680"/>
            <a:ext cx="8208912" cy="6309320"/>
          </a:xfrm>
        </p:spPr>
        <p:txBody>
          <a:bodyPr>
            <a:normAutofit/>
          </a:bodyPr>
          <a:lstStyle/>
          <a:p>
            <a:pPr algn="l"/>
            <a:r>
              <a:rPr lang="en-GB" b="1" dirty="0">
                <a:solidFill>
                  <a:schemeClr val="tx1"/>
                </a:solidFill>
              </a:rPr>
              <a:t> </a:t>
            </a:r>
            <a:r>
              <a:rPr lang="en-GB" b="1" dirty="0" err="1">
                <a:solidFill>
                  <a:schemeClr val="tx1"/>
                </a:solidFill>
              </a:rPr>
              <a:t>Возьмите</a:t>
            </a:r>
            <a:r>
              <a:rPr lang="en-GB" b="1" dirty="0">
                <a:solidFill>
                  <a:schemeClr val="tx1"/>
                </a:solidFill>
              </a:rPr>
              <a:t> </a:t>
            </a:r>
            <a:r>
              <a:rPr lang="en-GB" b="1" dirty="0" err="1">
                <a:solidFill>
                  <a:schemeClr val="tx1"/>
                </a:solidFill>
              </a:rPr>
              <a:t>за</a:t>
            </a:r>
            <a:r>
              <a:rPr lang="en-GB" b="1" dirty="0">
                <a:solidFill>
                  <a:schemeClr val="tx1"/>
                </a:solidFill>
              </a:rPr>
              <a:t> </a:t>
            </a:r>
            <a:r>
              <a:rPr lang="en-GB" b="1" dirty="0" err="1">
                <a:solidFill>
                  <a:schemeClr val="tx1"/>
                </a:solidFill>
              </a:rPr>
              <a:t>правило</a:t>
            </a:r>
            <a:r>
              <a:rPr lang="en-GB" b="1" dirty="0">
                <a:solidFill>
                  <a:schemeClr val="tx1"/>
                </a:solidFill>
              </a:rPr>
              <a:t> </a:t>
            </a:r>
            <a:r>
              <a:rPr lang="en-GB" b="1" dirty="0" err="1">
                <a:solidFill>
                  <a:schemeClr val="tx1"/>
                </a:solidFill>
              </a:rPr>
              <a:t>всегда</a:t>
            </a:r>
            <a:r>
              <a:rPr lang="en-GB" b="1" dirty="0">
                <a:solidFill>
                  <a:schemeClr val="tx1"/>
                </a:solidFill>
              </a:rPr>
              <a:t> </a:t>
            </a:r>
            <a:r>
              <a:rPr lang="en-GB" b="1" dirty="0" err="1">
                <a:solidFill>
                  <a:schemeClr val="tx1"/>
                </a:solidFill>
              </a:rPr>
              <a:t>уточнять</a:t>
            </a:r>
            <a:r>
              <a:rPr lang="en-GB" b="1" dirty="0">
                <a:solidFill>
                  <a:schemeClr val="tx1"/>
                </a:solidFill>
              </a:rPr>
              <a:t>, </a:t>
            </a:r>
            <a:r>
              <a:rPr lang="en-GB" b="1" dirty="0" err="1">
                <a:solidFill>
                  <a:schemeClr val="tx1"/>
                </a:solidFill>
              </a:rPr>
              <a:t>где</a:t>
            </a:r>
            <a:r>
              <a:rPr lang="en-GB" b="1" dirty="0">
                <a:solidFill>
                  <a:schemeClr val="tx1"/>
                </a:solidFill>
              </a:rPr>
              <a:t> </a:t>
            </a:r>
            <a:r>
              <a:rPr lang="en-GB" b="1" dirty="0" err="1">
                <a:solidFill>
                  <a:schemeClr val="tx1"/>
                </a:solidFill>
              </a:rPr>
              <a:t>находиться</a:t>
            </a:r>
            <a:r>
              <a:rPr lang="en-GB" b="1" dirty="0">
                <a:solidFill>
                  <a:schemeClr val="tx1"/>
                </a:solidFill>
              </a:rPr>
              <a:t> </a:t>
            </a:r>
            <a:r>
              <a:rPr lang="en-GB" b="1" dirty="0" err="1">
                <a:solidFill>
                  <a:schemeClr val="tx1"/>
                </a:solidFill>
              </a:rPr>
              <a:t>резервные</a:t>
            </a:r>
            <a:r>
              <a:rPr lang="en-GB" b="1" dirty="0">
                <a:solidFill>
                  <a:schemeClr val="tx1"/>
                </a:solidFill>
              </a:rPr>
              <a:t> </a:t>
            </a:r>
            <a:r>
              <a:rPr lang="en-GB" b="1" dirty="0" err="1">
                <a:solidFill>
                  <a:schemeClr val="tx1"/>
                </a:solidFill>
              </a:rPr>
              <a:t>выходы</a:t>
            </a:r>
            <a:r>
              <a:rPr lang="en-GB" b="1" dirty="0">
                <a:solidFill>
                  <a:schemeClr val="tx1"/>
                </a:solidFill>
              </a:rPr>
              <a:t> </a:t>
            </a:r>
            <a:r>
              <a:rPr lang="en-GB" b="1" dirty="0" err="1">
                <a:solidFill>
                  <a:schemeClr val="tx1"/>
                </a:solidFill>
              </a:rPr>
              <a:t>из</a:t>
            </a:r>
            <a:r>
              <a:rPr lang="en-GB" b="1" dirty="0">
                <a:solidFill>
                  <a:schemeClr val="tx1"/>
                </a:solidFill>
              </a:rPr>
              <a:t> </a:t>
            </a:r>
            <a:r>
              <a:rPr lang="en-GB" b="1" dirty="0" err="1">
                <a:solidFill>
                  <a:schemeClr val="tx1"/>
                </a:solidFill>
              </a:rPr>
              <a:t>помещений</a:t>
            </a:r>
            <a:r>
              <a:rPr lang="en-GB" b="1" dirty="0">
                <a:solidFill>
                  <a:schemeClr val="tx1"/>
                </a:solidFill>
              </a:rPr>
              <a:t>. </a:t>
            </a:r>
            <a:r>
              <a:rPr lang="en-GB" b="1" dirty="0" err="1">
                <a:solidFill>
                  <a:schemeClr val="tx1"/>
                </a:solidFill>
              </a:rPr>
              <a:t>Заранее</a:t>
            </a:r>
            <a:r>
              <a:rPr lang="en-GB" b="1" dirty="0">
                <a:solidFill>
                  <a:schemeClr val="tx1"/>
                </a:solidFill>
              </a:rPr>
              <a:t> </a:t>
            </a:r>
            <a:r>
              <a:rPr lang="en-GB" b="1" dirty="0" err="1">
                <a:solidFill>
                  <a:schemeClr val="tx1"/>
                </a:solidFill>
              </a:rPr>
              <a:t>подумайте</a:t>
            </a:r>
            <a:r>
              <a:rPr lang="en-GB" b="1" dirty="0">
                <a:solidFill>
                  <a:schemeClr val="tx1"/>
                </a:solidFill>
              </a:rPr>
              <a:t>, </a:t>
            </a:r>
            <a:r>
              <a:rPr lang="en-GB" b="1" dirty="0" err="1">
                <a:solidFill>
                  <a:schemeClr val="tx1"/>
                </a:solidFill>
              </a:rPr>
              <a:t>как</a:t>
            </a:r>
            <a:r>
              <a:rPr lang="en-GB" b="1" dirty="0">
                <a:solidFill>
                  <a:schemeClr val="tx1"/>
                </a:solidFill>
              </a:rPr>
              <a:t> </a:t>
            </a:r>
            <a:r>
              <a:rPr lang="en-GB" b="1" dirty="0" err="1">
                <a:solidFill>
                  <a:schemeClr val="tx1"/>
                </a:solidFill>
              </a:rPr>
              <a:t>вы</a:t>
            </a:r>
            <a:r>
              <a:rPr lang="en-GB" b="1" dirty="0">
                <a:solidFill>
                  <a:schemeClr val="tx1"/>
                </a:solidFill>
              </a:rPr>
              <a:t> </a:t>
            </a:r>
            <a:r>
              <a:rPr lang="en-GB" b="1" dirty="0" err="1">
                <a:solidFill>
                  <a:schemeClr val="tx1"/>
                </a:solidFill>
              </a:rPr>
              <a:t>будете</a:t>
            </a:r>
            <a:r>
              <a:rPr lang="en-GB" b="1" dirty="0">
                <a:solidFill>
                  <a:schemeClr val="tx1"/>
                </a:solidFill>
              </a:rPr>
              <a:t> </a:t>
            </a:r>
            <a:r>
              <a:rPr lang="en-GB" b="1" dirty="0" err="1">
                <a:solidFill>
                  <a:schemeClr val="tx1"/>
                </a:solidFill>
              </a:rPr>
              <a:t>покидать</a:t>
            </a:r>
            <a:r>
              <a:rPr lang="en-GB" b="1" dirty="0">
                <a:solidFill>
                  <a:schemeClr val="tx1"/>
                </a:solidFill>
              </a:rPr>
              <a:t> </a:t>
            </a:r>
            <a:r>
              <a:rPr lang="en-GB" b="1" dirty="0" err="1">
                <a:solidFill>
                  <a:schemeClr val="tx1"/>
                </a:solidFill>
              </a:rPr>
              <a:t>здание</a:t>
            </a:r>
            <a:r>
              <a:rPr lang="en-GB" b="1" dirty="0">
                <a:solidFill>
                  <a:schemeClr val="tx1"/>
                </a:solidFill>
              </a:rPr>
              <a:t>, </a:t>
            </a:r>
            <a:r>
              <a:rPr lang="en-GB" b="1" dirty="0" err="1">
                <a:solidFill>
                  <a:schemeClr val="tx1"/>
                </a:solidFill>
              </a:rPr>
              <a:t>если</a:t>
            </a:r>
            <a:r>
              <a:rPr lang="en-GB" b="1" dirty="0">
                <a:solidFill>
                  <a:schemeClr val="tx1"/>
                </a:solidFill>
              </a:rPr>
              <a:t> в </a:t>
            </a:r>
            <a:r>
              <a:rPr lang="en-GB" b="1" dirty="0" err="1">
                <a:solidFill>
                  <a:schemeClr val="tx1"/>
                </a:solidFill>
              </a:rPr>
              <a:t>нем</a:t>
            </a:r>
            <a:r>
              <a:rPr lang="en-GB" b="1" dirty="0">
                <a:solidFill>
                  <a:schemeClr val="tx1"/>
                </a:solidFill>
              </a:rPr>
              <a:t> </a:t>
            </a:r>
            <a:r>
              <a:rPr lang="en-GB" b="1" dirty="0" err="1">
                <a:solidFill>
                  <a:schemeClr val="tx1"/>
                </a:solidFill>
              </a:rPr>
              <a:t>произойдёт</a:t>
            </a:r>
            <a:r>
              <a:rPr lang="en-GB" b="1" dirty="0">
                <a:solidFill>
                  <a:schemeClr val="tx1"/>
                </a:solidFill>
              </a:rPr>
              <a:t> ЧП. </a:t>
            </a:r>
            <a:r>
              <a:rPr lang="en-GB" b="1" dirty="0" err="1">
                <a:solidFill>
                  <a:schemeClr val="tx1"/>
                </a:solidFill>
              </a:rPr>
              <a:t>Никогда</a:t>
            </a:r>
            <a:r>
              <a:rPr lang="en-GB" b="1" dirty="0">
                <a:solidFill>
                  <a:schemeClr val="tx1"/>
                </a:solidFill>
              </a:rPr>
              <a:t> </a:t>
            </a:r>
            <a:r>
              <a:rPr lang="en-GB" b="1" dirty="0" err="1">
                <a:solidFill>
                  <a:schemeClr val="tx1"/>
                </a:solidFill>
              </a:rPr>
              <a:t>не</a:t>
            </a:r>
            <a:r>
              <a:rPr lang="en-GB" b="1" dirty="0">
                <a:solidFill>
                  <a:schemeClr val="tx1"/>
                </a:solidFill>
              </a:rPr>
              <a:t> </a:t>
            </a:r>
            <a:r>
              <a:rPr lang="en-GB" b="1" dirty="0" err="1">
                <a:solidFill>
                  <a:schemeClr val="tx1"/>
                </a:solidFill>
              </a:rPr>
              <a:t>пытайтесь</a:t>
            </a:r>
            <a:r>
              <a:rPr lang="en-GB" b="1" dirty="0">
                <a:solidFill>
                  <a:schemeClr val="tx1"/>
                </a:solidFill>
              </a:rPr>
              <a:t> </a:t>
            </a:r>
            <a:r>
              <a:rPr lang="en-GB" b="1" dirty="0" err="1">
                <a:solidFill>
                  <a:schemeClr val="tx1"/>
                </a:solidFill>
              </a:rPr>
              <a:t>выбраться</a:t>
            </a:r>
            <a:r>
              <a:rPr lang="en-GB" b="1" dirty="0">
                <a:solidFill>
                  <a:schemeClr val="tx1"/>
                </a:solidFill>
              </a:rPr>
              <a:t> </a:t>
            </a:r>
            <a:r>
              <a:rPr lang="en-GB" b="1" dirty="0" err="1">
                <a:solidFill>
                  <a:schemeClr val="tx1"/>
                </a:solidFill>
              </a:rPr>
              <a:t>из</a:t>
            </a:r>
            <a:r>
              <a:rPr lang="en-GB" b="1" dirty="0">
                <a:solidFill>
                  <a:schemeClr val="tx1"/>
                </a:solidFill>
              </a:rPr>
              <a:t> </a:t>
            </a:r>
            <a:r>
              <a:rPr lang="en-GB" b="1" dirty="0" err="1">
                <a:solidFill>
                  <a:schemeClr val="tx1"/>
                </a:solidFill>
              </a:rPr>
              <a:t>горящего</a:t>
            </a:r>
            <a:r>
              <a:rPr lang="en-GB" b="1" dirty="0">
                <a:solidFill>
                  <a:schemeClr val="tx1"/>
                </a:solidFill>
              </a:rPr>
              <a:t> </a:t>
            </a:r>
            <a:r>
              <a:rPr lang="en-GB" b="1" dirty="0" err="1">
                <a:solidFill>
                  <a:schemeClr val="tx1"/>
                </a:solidFill>
              </a:rPr>
              <a:t>здания</a:t>
            </a:r>
            <a:r>
              <a:rPr lang="en-GB" b="1" dirty="0">
                <a:solidFill>
                  <a:schemeClr val="tx1"/>
                </a:solidFill>
              </a:rPr>
              <a:t> </a:t>
            </a:r>
            <a:r>
              <a:rPr lang="en-GB" b="1" dirty="0" err="1">
                <a:solidFill>
                  <a:schemeClr val="tx1"/>
                </a:solidFill>
              </a:rPr>
              <a:t>на</a:t>
            </a:r>
            <a:r>
              <a:rPr lang="en-GB" b="1" dirty="0">
                <a:solidFill>
                  <a:schemeClr val="tx1"/>
                </a:solidFill>
              </a:rPr>
              <a:t> </a:t>
            </a:r>
            <a:r>
              <a:rPr lang="en-GB" b="1" dirty="0" err="1">
                <a:solidFill>
                  <a:schemeClr val="tx1"/>
                </a:solidFill>
              </a:rPr>
              <a:t>лифте</a:t>
            </a:r>
            <a:r>
              <a:rPr lang="en-GB" b="1" dirty="0">
                <a:solidFill>
                  <a:schemeClr val="tx1"/>
                </a:solidFill>
              </a:rPr>
              <a:t>. </a:t>
            </a:r>
            <a:r>
              <a:rPr lang="en-GB" b="1" dirty="0" err="1">
                <a:solidFill>
                  <a:schemeClr val="tx1"/>
                </a:solidFill>
              </a:rPr>
              <a:t>Во-первых</a:t>
            </a:r>
            <a:r>
              <a:rPr lang="en-GB" b="1" dirty="0">
                <a:solidFill>
                  <a:schemeClr val="tx1"/>
                </a:solidFill>
              </a:rPr>
              <a:t>, </a:t>
            </a:r>
            <a:r>
              <a:rPr lang="en-GB" b="1" dirty="0" err="1">
                <a:solidFill>
                  <a:schemeClr val="tx1"/>
                </a:solidFill>
              </a:rPr>
              <a:t>механизм</a:t>
            </a:r>
            <a:r>
              <a:rPr lang="en-GB" b="1" dirty="0">
                <a:solidFill>
                  <a:schemeClr val="tx1"/>
                </a:solidFill>
              </a:rPr>
              <a:t> </a:t>
            </a:r>
            <a:r>
              <a:rPr lang="en-GB" b="1" dirty="0" err="1">
                <a:solidFill>
                  <a:schemeClr val="tx1"/>
                </a:solidFill>
              </a:rPr>
              <a:t>лифта</a:t>
            </a:r>
            <a:r>
              <a:rPr lang="en-GB" b="1" dirty="0">
                <a:solidFill>
                  <a:schemeClr val="tx1"/>
                </a:solidFill>
              </a:rPr>
              <a:t> </a:t>
            </a:r>
            <a:r>
              <a:rPr lang="en-GB" b="1" dirty="0" err="1">
                <a:solidFill>
                  <a:schemeClr val="tx1"/>
                </a:solidFill>
              </a:rPr>
              <a:t>может</a:t>
            </a:r>
            <a:r>
              <a:rPr lang="en-GB" b="1" dirty="0">
                <a:solidFill>
                  <a:schemeClr val="tx1"/>
                </a:solidFill>
              </a:rPr>
              <a:t> </a:t>
            </a:r>
            <a:r>
              <a:rPr lang="en-GB" b="1" dirty="0" err="1">
                <a:solidFill>
                  <a:schemeClr val="tx1"/>
                </a:solidFill>
              </a:rPr>
              <a:t>быть</a:t>
            </a:r>
            <a:r>
              <a:rPr lang="en-GB" b="1" dirty="0">
                <a:solidFill>
                  <a:schemeClr val="tx1"/>
                </a:solidFill>
              </a:rPr>
              <a:t> </a:t>
            </a:r>
            <a:r>
              <a:rPr lang="en-GB" b="1" dirty="0" err="1">
                <a:solidFill>
                  <a:schemeClr val="tx1"/>
                </a:solidFill>
              </a:rPr>
              <a:t>повреждён</a:t>
            </a:r>
            <a:r>
              <a:rPr lang="en-GB" b="1" dirty="0">
                <a:solidFill>
                  <a:schemeClr val="tx1"/>
                </a:solidFill>
              </a:rPr>
              <a:t>. </a:t>
            </a:r>
            <a:r>
              <a:rPr lang="en-GB" b="1" dirty="0" err="1">
                <a:solidFill>
                  <a:schemeClr val="tx1"/>
                </a:solidFill>
              </a:rPr>
              <a:t>Во-вторых</a:t>
            </a:r>
            <a:r>
              <a:rPr lang="en-GB" b="1" dirty="0">
                <a:solidFill>
                  <a:schemeClr val="tx1"/>
                </a:solidFill>
              </a:rPr>
              <a:t>, </a:t>
            </a:r>
            <a:r>
              <a:rPr lang="en-GB" b="1" dirty="0" err="1">
                <a:solidFill>
                  <a:schemeClr val="tx1"/>
                </a:solidFill>
              </a:rPr>
              <a:t>обычно</a:t>
            </a:r>
            <a:r>
              <a:rPr lang="en-GB" b="1" dirty="0">
                <a:solidFill>
                  <a:schemeClr val="tx1"/>
                </a:solidFill>
              </a:rPr>
              <a:t> </a:t>
            </a:r>
            <a:r>
              <a:rPr lang="en-GB" b="1" dirty="0" err="1">
                <a:solidFill>
                  <a:schemeClr val="tx1"/>
                </a:solidFill>
              </a:rPr>
              <a:t>испуганные</a:t>
            </a:r>
            <a:r>
              <a:rPr lang="en-GB" b="1" dirty="0">
                <a:solidFill>
                  <a:schemeClr val="tx1"/>
                </a:solidFill>
              </a:rPr>
              <a:t> </a:t>
            </a:r>
            <a:r>
              <a:rPr lang="en-GB" b="1" dirty="0" err="1">
                <a:solidFill>
                  <a:schemeClr val="tx1"/>
                </a:solidFill>
              </a:rPr>
              <a:t>люди</a:t>
            </a:r>
            <a:r>
              <a:rPr lang="en-GB" b="1" dirty="0">
                <a:solidFill>
                  <a:schemeClr val="tx1"/>
                </a:solidFill>
              </a:rPr>
              <a:t> </a:t>
            </a:r>
            <a:r>
              <a:rPr lang="en-GB" b="1" dirty="0" err="1">
                <a:solidFill>
                  <a:schemeClr val="tx1"/>
                </a:solidFill>
              </a:rPr>
              <a:t>бегут</a:t>
            </a:r>
            <a:r>
              <a:rPr lang="en-GB" b="1" dirty="0">
                <a:solidFill>
                  <a:schemeClr val="tx1"/>
                </a:solidFill>
              </a:rPr>
              <a:t> к </a:t>
            </a:r>
            <a:r>
              <a:rPr lang="en-GB" b="1" dirty="0" err="1">
                <a:solidFill>
                  <a:schemeClr val="tx1"/>
                </a:solidFill>
              </a:rPr>
              <a:t>лифтам</a:t>
            </a:r>
            <a:r>
              <a:rPr lang="en-GB" b="1" dirty="0">
                <a:solidFill>
                  <a:schemeClr val="tx1"/>
                </a:solidFill>
              </a:rPr>
              <a:t>. </a:t>
            </a:r>
            <a:r>
              <a:rPr lang="en-GB" b="1" dirty="0" err="1">
                <a:solidFill>
                  <a:schemeClr val="tx1"/>
                </a:solidFill>
              </a:rPr>
              <a:t>Лифты</a:t>
            </a:r>
            <a:r>
              <a:rPr lang="en-GB" b="1" dirty="0">
                <a:solidFill>
                  <a:schemeClr val="tx1"/>
                </a:solidFill>
              </a:rPr>
              <a:t> </a:t>
            </a:r>
            <a:r>
              <a:rPr lang="en-GB" b="1" dirty="0" err="1">
                <a:solidFill>
                  <a:schemeClr val="tx1"/>
                </a:solidFill>
              </a:rPr>
              <a:t>не</a:t>
            </a:r>
            <a:r>
              <a:rPr lang="en-GB" b="1" dirty="0">
                <a:solidFill>
                  <a:schemeClr val="tx1"/>
                </a:solidFill>
              </a:rPr>
              <a:t> </a:t>
            </a:r>
            <a:r>
              <a:rPr lang="en-GB" b="1" dirty="0" err="1">
                <a:solidFill>
                  <a:schemeClr val="tx1"/>
                </a:solidFill>
              </a:rPr>
              <a:t>рассчитаны</a:t>
            </a:r>
            <a:r>
              <a:rPr lang="en-GB" b="1" dirty="0">
                <a:solidFill>
                  <a:schemeClr val="tx1"/>
                </a:solidFill>
              </a:rPr>
              <a:t> </a:t>
            </a:r>
            <a:r>
              <a:rPr lang="en-GB" b="1" dirty="0" err="1">
                <a:solidFill>
                  <a:schemeClr val="tx1"/>
                </a:solidFill>
              </a:rPr>
              <a:t>на</a:t>
            </a:r>
            <a:r>
              <a:rPr lang="en-GB" b="1" dirty="0">
                <a:solidFill>
                  <a:schemeClr val="tx1"/>
                </a:solidFill>
              </a:rPr>
              <a:t> </a:t>
            </a:r>
            <a:r>
              <a:rPr lang="en-GB" b="1" dirty="0" err="1">
                <a:solidFill>
                  <a:schemeClr val="tx1"/>
                </a:solidFill>
              </a:rPr>
              <a:t>перевозку</a:t>
            </a:r>
            <a:r>
              <a:rPr lang="en-GB" b="1" dirty="0">
                <a:solidFill>
                  <a:schemeClr val="tx1"/>
                </a:solidFill>
              </a:rPr>
              <a:t> </a:t>
            </a:r>
            <a:r>
              <a:rPr lang="en-GB" b="1" dirty="0" err="1">
                <a:solidFill>
                  <a:schemeClr val="tx1"/>
                </a:solidFill>
              </a:rPr>
              <a:t>столь</a:t>
            </a:r>
            <a:r>
              <a:rPr lang="en-GB" b="1" dirty="0">
                <a:solidFill>
                  <a:schemeClr val="tx1"/>
                </a:solidFill>
              </a:rPr>
              <a:t> </a:t>
            </a:r>
            <a:r>
              <a:rPr lang="en-GB" b="1" dirty="0" err="1">
                <a:solidFill>
                  <a:schemeClr val="tx1"/>
                </a:solidFill>
              </a:rPr>
              <a:t>большого</a:t>
            </a:r>
            <a:r>
              <a:rPr lang="en-GB" b="1" dirty="0">
                <a:solidFill>
                  <a:schemeClr val="tx1"/>
                </a:solidFill>
              </a:rPr>
              <a:t> </a:t>
            </a:r>
            <a:r>
              <a:rPr lang="en-GB" b="1" dirty="0" err="1">
                <a:solidFill>
                  <a:schemeClr val="tx1"/>
                </a:solidFill>
              </a:rPr>
              <a:t>количества</a:t>
            </a:r>
            <a:r>
              <a:rPr lang="en-GB" b="1" dirty="0">
                <a:solidFill>
                  <a:schemeClr val="tx1"/>
                </a:solidFill>
              </a:rPr>
              <a:t> </a:t>
            </a:r>
            <a:r>
              <a:rPr lang="en-GB" b="1" dirty="0" err="1">
                <a:solidFill>
                  <a:schemeClr val="tx1"/>
                </a:solidFill>
              </a:rPr>
              <a:t>пассажиров</a:t>
            </a:r>
            <a:r>
              <a:rPr lang="en-GB" b="1" dirty="0">
                <a:solidFill>
                  <a:schemeClr val="tx1"/>
                </a:solidFill>
              </a:rPr>
              <a:t> - </a:t>
            </a:r>
            <a:r>
              <a:rPr lang="en-GB" b="1" dirty="0" err="1">
                <a:solidFill>
                  <a:schemeClr val="tx1"/>
                </a:solidFill>
              </a:rPr>
              <a:t>поэтому</a:t>
            </a:r>
            <a:r>
              <a:rPr lang="en-GB" b="1" dirty="0">
                <a:solidFill>
                  <a:schemeClr val="tx1"/>
                </a:solidFill>
              </a:rPr>
              <a:t> </a:t>
            </a:r>
            <a:r>
              <a:rPr lang="en-GB" b="1" dirty="0" err="1">
                <a:solidFill>
                  <a:schemeClr val="tx1"/>
                </a:solidFill>
              </a:rPr>
              <a:t>драгоценные</a:t>
            </a:r>
            <a:r>
              <a:rPr lang="en-GB" b="1" dirty="0">
                <a:solidFill>
                  <a:schemeClr val="tx1"/>
                </a:solidFill>
              </a:rPr>
              <a:t> </a:t>
            </a:r>
            <a:r>
              <a:rPr lang="en-GB" b="1" dirty="0" err="1">
                <a:solidFill>
                  <a:schemeClr val="tx1"/>
                </a:solidFill>
              </a:rPr>
              <a:t>минуты</a:t>
            </a:r>
            <a:r>
              <a:rPr lang="en-GB" b="1" dirty="0">
                <a:solidFill>
                  <a:schemeClr val="tx1"/>
                </a:solidFill>
              </a:rPr>
              <a:t>, </a:t>
            </a:r>
            <a:r>
              <a:rPr lang="en-GB" b="1" dirty="0" err="1">
                <a:solidFill>
                  <a:schemeClr val="tx1"/>
                </a:solidFill>
              </a:rPr>
              <a:t>необходимые</a:t>
            </a:r>
            <a:r>
              <a:rPr lang="en-GB" b="1" dirty="0">
                <a:solidFill>
                  <a:schemeClr val="tx1"/>
                </a:solidFill>
              </a:rPr>
              <a:t> </a:t>
            </a:r>
            <a:r>
              <a:rPr lang="en-GB" b="1" dirty="0" err="1">
                <a:solidFill>
                  <a:schemeClr val="tx1"/>
                </a:solidFill>
              </a:rPr>
              <a:t>для</a:t>
            </a:r>
            <a:r>
              <a:rPr lang="en-GB" b="1" dirty="0">
                <a:solidFill>
                  <a:schemeClr val="tx1"/>
                </a:solidFill>
              </a:rPr>
              <a:t> </a:t>
            </a:r>
            <a:r>
              <a:rPr lang="en-GB" b="1" dirty="0" err="1">
                <a:solidFill>
                  <a:schemeClr val="tx1"/>
                </a:solidFill>
              </a:rPr>
              <a:t>спасения</a:t>
            </a:r>
            <a:r>
              <a:rPr lang="en-GB" b="1" dirty="0">
                <a:solidFill>
                  <a:schemeClr val="tx1"/>
                </a:solidFill>
              </a:rPr>
              <a:t>, </a:t>
            </a:r>
            <a:r>
              <a:rPr lang="en-GB" b="1" dirty="0" err="1">
                <a:solidFill>
                  <a:schemeClr val="tx1"/>
                </a:solidFill>
              </a:rPr>
              <a:t>могут</a:t>
            </a:r>
            <a:r>
              <a:rPr lang="en-GB" b="1" dirty="0">
                <a:solidFill>
                  <a:schemeClr val="tx1"/>
                </a:solidFill>
              </a:rPr>
              <a:t> </a:t>
            </a:r>
            <a:r>
              <a:rPr lang="en-GB" b="1" dirty="0" err="1">
                <a:solidFill>
                  <a:schemeClr val="tx1"/>
                </a:solidFill>
              </a:rPr>
              <a:t>быть</a:t>
            </a:r>
            <a:r>
              <a:rPr lang="en-GB" b="1" dirty="0">
                <a:solidFill>
                  <a:schemeClr val="tx1"/>
                </a:solidFill>
              </a:rPr>
              <a:t> </a:t>
            </a:r>
            <a:r>
              <a:rPr lang="en-GB" b="1" dirty="0" err="1">
                <a:solidFill>
                  <a:schemeClr val="tx1"/>
                </a:solidFill>
              </a:rPr>
              <a:t>потеряны</a:t>
            </a:r>
            <a:r>
              <a:rPr lang="en-GB" b="1" dirty="0">
                <a:solidFill>
                  <a:schemeClr val="tx1"/>
                </a:solidFill>
              </a:rPr>
              <a:t>.</a:t>
            </a:r>
            <a:endParaRPr lang="ru-RU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wedge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9144000" cy="7150100"/>
          </a:xfrm>
          <a:prstGeom prst="rect">
            <a:avLst/>
          </a:prstGeom>
          <a:noFill/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11560" y="332656"/>
            <a:ext cx="8136904" cy="5306144"/>
          </a:xfrm>
        </p:spPr>
        <p:txBody>
          <a:bodyPr>
            <a:normAutofit/>
          </a:bodyPr>
          <a:lstStyle/>
          <a:p>
            <a:pPr algn="l"/>
            <a:r>
              <a:rPr lang="en-GB" b="1" dirty="0">
                <a:solidFill>
                  <a:schemeClr val="tx1"/>
                </a:solidFill>
              </a:rPr>
              <a:t> В </a:t>
            </a:r>
            <a:r>
              <a:rPr lang="en-GB" b="1" dirty="0" err="1">
                <a:solidFill>
                  <a:schemeClr val="tx1"/>
                </a:solidFill>
              </a:rPr>
              <a:t>залах</a:t>
            </a:r>
            <a:r>
              <a:rPr lang="en-GB" b="1" dirty="0">
                <a:solidFill>
                  <a:schemeClr val="tx1"/>
                </a:solidFill>
              </a:rPr>
              <a:t> </a:t>
            </a:r>
            <a:r>
              <a:rPr lang="en-GB" b="1" dirty="0" err="1">
                <a:solidFill>
                  <a:schemeClr val="tx1"/>
                </a:solidFill>
              </a:rPr>
              <a:t>ожидания</a:t>
            </a:r>
            <a:r>
              <a:rPr lang="en-GB" b="1" dirty="0">
                <a:solidFill>
                  <a:schemeClr val="tx1"/>
                </a:solidFill>
              </a:rPr>
              <a:t> </a:t>
            </a:r>
            <a:r>
              <a:rPr lang="en-GB" b="1" dirty="0" err="1">
                <a:solidFill>
                  <a:schemeClr val="tx1"/>
                </a:solidFill>
              </a:rPr>
              <a:t>аэропортов</a:t>
            </a:r>
            <a:r>
              <a:rPr lang="en-GB" b="1" dirty="0">
                <a:solidFill>
                  <a:schemeClr val="tx1"/>
                </a:solidFill>
              </a:rPr>
              <a:t>, </a:t>
            </a:r>
            <a:r>
              <a:rPr lang="en-GB" b="1" dirty="0" err="1">
                <a:solidFill>
                  <a:schemeClr val="tx1"/>
                </a:solidFill>
              </a:rPr>
              <a:t>вокзалов</a:t>
            </a:r>
            <a:r>
              <a:rPr lang="en-GB" b="1" dirty="0">
                <a:solidFill>
                  <a:schemeClr val="tx1"/>
                </a:solidFill>
              </a:rPr>
              <a:t> и </a:t>
            </a:r>
            <a:r>
              <a:rPr lang="en-GB" b="1" dirty="0" err="1">
                <a:solidFill>
                  <a:schemeClr val="tx1"/>
                </a:solidFill>
              </a:rPr>
              <a:t>т.д</a:t>
            </a:r>
            <a:r>
              <a:rPr lang="en-GB" b="1" dirty="0">
                <a:solidFill>
                  <a:schemeClr val="tx1"/>
                </a:solidFill>
              </a:rPr>
              <a:t>. </a:t>
            </a:r>
            <a:r>
              <a:rPr lang="en-GB" b="1" dirty="0" err="1">
                <a:solidFill>
                  <a:schemeClr val="tx1"/>
                </a:solidFill>
              </a:rPr>
              <a:t>старайтесь</a:t>
            </a:r>
            <a:r>
              <a:rPr lang="en-GB" b="1" dirty="0">
                <a:solidFill>
                  <a:schemeClr val="tx1"/>
                </a:solidFill>
              </a:rPr>
              <a:t> </a:t>
            </a:r>
            <a:r>
              <a:rPr lang="en-GB" b="1" dirty="0" err="1">
                <a:solidFill>
                  <a:schemeClr val="tx1"/>
                </a:solidFill>
              </a:rPr>
              <a:t>располагаться</a:t>
            </a:r>
            <a:r>
              <a:rPr lang="en-GB" b="1" dirty="0">
                <a:solidFill>
                  <a:schemeClr val="tx1"/>
                </a:solidFill>
              </a:rPr>
              <a:t> </a:t>
            </a:r>
            <a:r>
              <a:rPr lang="en-GB" b="1" dirty="0" err="1">
                <a:solidFill>
                  <a:schemeClr val="tx1"/>
                </a:solidFill>
              </a:rPr>
              <a:t>подальше</a:t>
            </a:r>
            <a:r>
              <a:rPr lang="en-GB" b="1" dirty="0">
                <a:solidFill>
                  <a:schemeClr val="tx1"/>
                </a:solidFill>
              </a:rPr>
              <a:t> </a:t>
            </a:r>
            <a:r>
              <a:rPr lang="en-GB" b="1" dirty="0" err="1">
                <a:solidFill>
                  <a:schemeClr val="tx1"/>
                </a:solidFill>
              </a:rPr>
              <a:t>от</a:t>
            </a:r>
            <a:r>
              <a:rPr lang="en-GB" b="1" dirty="0">
                <a:solidFill>
                  <a:schemeClr val="tx1"/>
                </a:solidFill>
              </a:rPr>
              <a:t> </a:t>
            </a:r>
            <a:r>
              <a:rPr lang="en-GB" b="1" dirty="0" err="1">
                <a:solidFill>
                  <a:schemeClr val="tx1"/>
                </a:solidFill>
              </a:rPr>
              <a:t>хрупких</a:t>
            </a:r>
            <a:r>
              <a:rPr lang="en-GB" b="1" dirty="0">
                <a:solidFill>
                  <a:schemeClr val="tx1"/>
                </a:solidFill>
              </a:rPr>
              <a:t> и </a:t>
            </a:r>
            <a:r>
              <a:rPr lang="en-GB" b="1" dirty="0" err="1">
                <a:solidFill>
                  <a:schemeClr val="tx1"/>
                </a:solidFill>
              </a:rPr>
              <a:t>тяжелых</a:t>
            </a:r>
            <a:r>
              <a:rPr lang="en-GB" b="1" dirty="0">
                <a:solidFill>
                  <a:schemeClr val="tx1"/>
                </a:solidFill>
              </a:rPr>
              <a:t> </a:t>
            </a:r>
            <a:r>
              <a:rPr lang="en-GB" b="1" dirty="0" err="1">
                <a:solidFill>
                  <a:schemeClr val="tx1"/>
                </a:solidFill>
              </a:rPr>
              <a:t>конструкций</a:t>
            </a:r>
            <a:r>
              <a:rPr lang="en-GB" b="1" dirty="0">
                <a:solidFill>
                  <a:schemeClr val="tx1"/>
                </a:solidFill>
              </a:rPr>
              <a:t>. В </a:t>
            </a:r>
            <a:r>
              <a:rPr lang="en-GB" b="1" dirty="0" err="1">
                <a:solidFill>
                  <a:schemeClr val="tx1"/>
                </a:solidFill>
              </a:rPr>
              <a:t>случае</a:t>
            </a:r>
            <a:r>
              <a:rPr lang="en-GB" b="1" dirty="0">
                <a:solidFill>
                  <a:schemeClr val="tx1"/>
                </a:solidFill>
              </a:rPr>
              <a:t> </a:t>
            </a:r>
            <a:r>
              <a:rPr lang="en-GB" b="1" dirty="0" err="1">
                <a:solidFill>
                  <a:schemeClr val="tx1"/>
                </a:solidFill>
              </a:rPr>
              <a:t>взрыва</a:t>
            </a:r>
            <a:r>
              <a:rPr lang="en-GB" b="1" dirty="0">
                <a:solidFill>
                  <a:schemeClr val="tx1"/>
                </a:solidFill>
              </a:rPr>
              <a:t> </a:t>
            </a:r>
            <a:r>
              <a:rPr lang="en-GB" b="1" dirty="0" err="1">
                <a:solidFill>
                  <a:schemeClr val="tx1"/>
                </a:solidFill>
              </a:rPr>
              <a:t>они</a:t>
            </a:r>
            <a:r>
              <a:rPr lang="en-GB" b="1" dirty="0">
                <a:solidFill>
                  <a:schemeClr val="tx1"/>
                </a:solidFill>
              </a:rPr>
              <a:t> </a:t>
            </a:r>
            <a:r>
              <a:rPr lang="en-GB" b="1" dirty="0" err="1">
                <a:solidFill>
                  <a:schemeClr val="tx1"/>
                </a:solidFill>
              </a:rPr>
              <a:t>могут</a:t>
            </a:r>
            <a:r>
              <a:rPr lang="en-GB" b="1" dirty="0">
                <a:solidFill>
                  <a:schemeClr val="tx1"/>
                </a:solidFill>
              </a:rPr>
              <a:t> </a:t>
            </a:r>
            <a:r>
              <a:rPr lang="en-GB" b="1" dirty="0" err="1">
                <a:solidFill>
                  <a:schemeClr val="tx1"/>
                </a:solidFill>
              </a:rPr>
              <a:t>упасть</a:t>
            </a:r>
            <a:r>
              <a:rPr lang="en-GB" b="1" dirty="0">
                <a:solidFill>
                  <a:schemeClr val="tx1"/>
                </a:solidFill>
              </a:rPr>
              <a:t> </a:t>
            </a:r>
            <a:r>
              <a:rPr lang="en-GB" b="1" dirty="0" err="1">
                <a:solidFill>
                  <a:schemeClr val="tx1"/>
                </a:solidFill>
              </a:rPr>
              <a:t>или</a:t>
            </a:r>
            <a:r>
              <a:rPr lang="en-GB" b="1" dirty="0">
                <a:solidFill>
                  <a:schemeClr val="tx1"/>
                </a:solidFill>
              </a:rPr>
              <a:t> </a:t>
            </a:r>
            <a:r>
              <a:rPr lang="en-GB" b="1" dirty="0" err="1">
                <a:solidFill>
                  <a:schemeClr val="tx1"/>
                </a:solidFill>
              </a:rPr>
              <a:t>разлететься</a:t>
            </a:r>
            <a:r>
              <a:rPr lang="en-GB" b="1" dirty="0">
                <a:solidFill>
                  <a:schemeClr val="tx1"/>
                </a:solidFill>
              </a:rPr>
              <a:t> </a:t>
            </a:r>
            <a:r>
              <a:rPr lang="en-GB" b="1" dirty="0" err="1">
                <a:solidFill>
                  <a:schemeClr val="tx1"/>
                </a:solidFill>
              </a:rPr>
              <a:t>на</a:t>
            </a:r>
            <a:r>
              <a:rPr lang="en-GB" b="1" dirty="0">
                <a:solidFill>
                  <a:schemeClr val="tx1"/>
                </a:solidFill>
              </a:rPr>
              <a:t> </a:t>
            </a:r>
            <a:r>
              <a:rPr lang="en-GB" b="1" dirty="0" err="1">
                <a:solidFill>
                  <a:schemeClr val="tx1"/>
                </a:solidFill>
              </a:rPr>
              <a:t>мелкие</a:t>
            </a:r>
            <a:r>
              <a:rPr lang="en-GB" b="1" dirty="0">
                <a:solidFill>
                  <a:schemeClr val="tx1"/>
                </a:solidFill>
              </a:rPr>
              <a:t> </a:t>
            </a:r>
            <a:r>
              <a:rPr lang="en-GB" b="1" dirty="0" err="1">
                <a:solidFill>
                  <a:schemeClr val="tx1"/>
                </a:solidFill>
              </a:rPr>
              <a:t>кусочки</a:t>
            </a:r>
            <a:r>
              <a:rPr lang="en-GB" b="1" dirty="0">
                <a:solidFill>
                  <a:schemeClr val="tx1"/>
                </a:solidFill>
              </a:rPr>
              <a:t>, </a:t>
            </a:r>
            <a:r>
              <a:rPr lang="en-GB" b="1" dirty="0" err="1">
                <a:solidFill>
                  <a:schemeClr val="tx1"/>
                </a:solidFill>
              </a:rPr>
              <a:t>которые</a:t>
            </a:r>
            <a:r>
              <a:rPr lang="en-GB" b="1" dirty="0">
                <a:solidFill>
                  <a:schemeClr val="tx1"/>
                </a:solidFill>
              </a:rPr>
              <a:t> </a:t>
            </a:r>
            <a:r>
              <a:rPr lang="en-GB" b="1" dirty="0" err="1">
                <a:solidFill>
                  <a:schemeClr val="tx1"/>
                </a:solidFill>
              </a:rPr>
              <a:t>выступят</a:t>
            </a:r>
            <a:r>
              <a:rPr lang="en-GB" b="1" dirty="0">
                <a:solidFill>
                  <a:schemeClr val="tx1"/>
                </a:solidFill>
              </a:rPr>
              <a:t> в </a:t>
            </a:r>
            <a:r>
              <a:rPr lang="en-GB" b="1" dirty="0" err="1">
                <a:solidFill>
                  <a:schemeClr val="tx1"/>
                </a:solidFill>
              </a:rPr>
              <a:t>роли</a:t>
            </a:r>
            <a:r>
              <a:rPr lang="en-GB" b="1" dirty="0">
                <a:solidFill>
                  <a:schemeClr val="tx1"/>
                </a:solidFill>
              </a:rPr>
              <a:t> </a:t>
            </a:r>
            <a:r>
              <a:rPr lang="en-GB" b="1" dirty="0" err="1">
                <a:solidFill>
                  <a:schemeClr val="tx1"/>
                </a:solidFill>
              </a:rPr>
              <a:t>осколков</a:t>
            </a:r>
            <a:r>
              <a:rPr lang="en-GB" b="1" dirty="0">
                <a:solidFill>
                  <a:schemeClr val="tx1"/>
                </a:solidFill>
              </a:rPr>
              <a:t>, </a:t>
            </a:r>
            <a:r>
              <a:rPr lang="en-GB" b="1" dirty="0" err="1">
                <a:solidFill>
                  <a:schemeClr val="tx1"/>
                </a:solidFill>
              </a:rPr>
              <a:t>как</a:t>
            </a:r>
            <a:r>
              <a:rPr lang="en-GB" b="1" dirty="0">
                <a:solidFill>
                  <a:schemeClr val="tx1"/>
                </a:solidFill>
              </a:rPr>
              <a:t> </a:t>
            </a:r>
            <a:r>
              <a:rPr lang="en-GB" b="1" dirty="0" err="1">
                <a:solidFill>
                  <a:schemeClr val="tx1"/>
                </a:solidFill>
              </a:rPr>
              <a:t>правило</a:t>
            </a:r>
            <a:r>
              <a:rPr lang="en-GB" b="1" dirty="0">
                <a:solidFill>
                  <a:schemeClr val="tx1"/>
                </a:solidFill>
              </a:rPr>
              <a:t>, </a:t>
            </a:r>
            <a:r>
              <a:rPr lang="en-GB" b="1" dirty="0" err="1">
                <a:solidFill>
                  <a:schemeClr val="tx1"/>
                </a:solidFill>
              </a:rPr>
              <a:t>именно</a:t>
            </a:r>
            <a:r>
              <a:rPr lang="en-GB" b="1" dirty="0">
                <a:solidFill>
                  <a:schemeClr val="tx1"/>
                </a:solidFill>
              </a:rPr>
              <a:t> </a:t>
            </a:r>
            <a:r>
              <a:rPr lang="en-GB" b="1" dirty="0" err="1">
                <a:solidFill>
                  <a:schemeClr val="tx1"/>
                </a:solidFill>
              </a:rPr>
              <a:t>они</a:t>
            </a:r>
            <a:r>
              <a:rPr lang="en-GB" b="1" dirty="0">
                <a:solidFill>
                  <a:schemeClr val="tx1"/>
                </a:solidFill>
              </a:rPr>
              <a:t> </a:t>
            </a:r>
            <a:r>
              <a:rPr lang="en-GB" b="1" dirty="0" err="1">
                <a:solidFill>
                  <a:schemeClr val="tx1"/>
                </a:solidFill>
              </a:rPr>
              <a:t>могут</a:t>
            </a:r>
            <a:r>
              <a:rPr lang="en-GB" b="1" dirty="0">
                <a:solidFill>
                  <a:schemeClr val="tx1"/>
                </a:solidFill>
              </a:rPr>
              <a:t> </a:t>
            </a:r>
            <a:r>
              <a:rPr lang="en-GB" b="1" dirty="0" err="1">
                <a:solidFill>
                  <a:schemeClr val="tx1"/>
                </a:solidFill>
              </a:rPr>
              <a:t>явиться</a:t>
            </a:r>
            <a:r>
              <a:rPr lang="en-GB" b="1" dirty="0">
                <a:solidFill>
                  <a:schemeClr val="tx1"/>
                </a:solidFill>
              </a:rPr>
              <a:t> </a:t>
            </a:r>
            <a:r>
              <a:rPr lang="en-GB" b="1" dirty="0" err="1">
                <a:solidFill>
                  <a:schemeClr val="tx1"/>
                </a:solidFill>
              </a:rPr>
              <a:t>причиной</a:t>
            </a:r>
            <a:r>
              <a:rPr lang="en-GB" b="1" dirty="0">
                <a:solidFill>
                  <a:schemeClr val="tx1"/>
                </a:solidFill>
              </a:rPr>
              <a:t> </a:t>
            </a:r>
            <a:r>
              <a:rPr lang="en-GB" b="1" dirty="0" err="1">
                <a:solidFill>
                  <a:schemeClr val="tx1"/>
                </a:solidFill>
              </a:rPr>
              <a:t>факторов</a:t>
            </a:r>
            <a:r>
              <a:rPr lang="en-GB" b="1" dirty="0">
                <a:solidFill>
                  <a:schemeClr val="tx1"/>
                </a:solidFill>
              </a:rPr>
              <a:t> </a:t>
            </a:r>
            <a:r>
              <a:rPr lang="en-GB" b="1" dirty="0" err="1">
                <a:solidFill>
                  <a:schemeClr val="tx1"/>
                </a:solidFill>
              </a:rPr>
              <a:t>вторичного</a:t>
            </a:r>
            <a:r>
              <a:rPr lang="en-GB" b="1" dirty="0">
                <a:solidFill>
                  <a:schemeClr val="tx1"/>
                </a:solidFill>
              </a:rPr>
              <a:t> </a:t>
            </a:r>
            <a:r>
              <a:rPr lang="en-GB" b="1" dirty="0" err="1">
                <a:solidFill>
                  <a:schemeClr val="tx1"/>
                </a:solidFill>
              </a:rPr>
              <a:t>поражения</a:t>
            </a:r>
            <a:r>
              <a:rPr lang="en-GB" b="1" dirty="0">
                <a:solidFill>
                  <a:schemeClr val="tx1"/>
                </a:solidFill>
              </a:rPr>
              <a:t> и </a:t>
            </a:r>
            <a:r>
              <a:rPr lang="en-GB" b="1" dirty="0" err="1">
                <a:solidFill>
                  <a:schemeClr val="tx1"/>
                </a:solidFill>
              </a:rPr>
              <a:t>большинства</a:t>
            </a:r>
            <a:r>
              <a:rPr lang="en-GB" b="1" dirty="0">
                <a:solidFill>
                  <a:schemeClr val="tx1"/>
                </a:solidFill>
              </a:rPr>
              <a:t> </a:t>
            </a:r>
            <a:r>
              <a:rPr lang="en-GB" b="1" dirty="0" err="1">
                <a:solidFill>
                  <a:schemeClr val="tx1"/>
                </a:solidFill>
              </a:rPr>
              <a:t>ранений</a:t>
            </a:r>
            <a:r>
              <a:rPr lang="en-GB" b="1" dirty="0">
                <a:solidFill>
                  <a:schemeClr val="tx1"/>
                </a:solidFill>
              </a:rPr>
              <a:t>.</a:t>
            </a:r>
            <a:endParaRPr lang="ru-RU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wedge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9144000" cy="7150100"/>
          </a:xfrm>
          <a:prstGeom prst="rect">
            <a:avLst/>
          </a:prstGeom>
          <a:noFill/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552" y="332656"/>
            <a:ext cx="8136904" cy="5306144"/>
          </a:xfrm>
        </p:spPr>
        <p:txBody>
          <a:bodyPr>
            <a:normAutofit/>
          </a:bodyPr>
          <a:lstStyle/>
          <a:p>
            <a:pPr algn="l"/>
            <a:r>
              <a:rPr lang="en-GB" b="1" dirty="0">
                <a:solidFill>
                  <a:schemeClr val="tx1"/>
                </a:solidFill>
              </a:rPr>
              <a:t> </a:t>
            </a:r>
            <a:r>
              <a:rPr lang="en-GB" b="1" dirty="0" err="1">
                <a:solidFill>
                  <a:schemeClr val="tx1"/>
                </a:solidFill>
              </a:rPr>
              <a:t>Будьте</a:t>
            </a:r>
            <a:r>
              <a:rPr lang="en-GB" b="1" dirty="0">
                <a:solidFill>
                  <a:schemeClr val="tx1"/>
                </a:solidFill>
              </a:rPr>
              <a:t> </a:t>
            </a:r>
            <a:r>
              <a:rPr lang="en-GB" b="1" dirty="0" err="1">
                <a:solidFill>
                  <a:schemeClr val="tx1"/>
                </a:solidFill>
              </a:rPr>
              <a:t>особо</a:t>
            </a:r>
            <a:r>
              <a:rPr lang="en-GB" b="1" dirty="0">
                <a:solidFill>
                  <a:schemeClr val="tx1"/>
                </a:solidFill>
              </a:rPr>
              <a:t> </a:t>
            </a:r>
            <a:r>
              <a:rPr lang="en-GB" b="1" dirty="0" err="1">
                <a:solidFill>
                  <a:schemeClr val="tx1"/>
                </a:solidFill>
              </a:rPr>
              <a:t>внимательны</a:t>
            </a:r>
            <a:r>
              <a:rPr lang="en-GB" b="1" dirty="0">
                <a:solidFill>
                  <a:schemeClr val="tx1"/>
                </a:solidFill>
              </a:rPr>
              <a:t> </a:t>
            </a:r>
            <a:r>
              <a:rPr lang="en-GB" b="1" dirty="0" err="1">
                <a:solidFill>
                  <a:schemeClr val="tx1"/>
                </a:solidFill>
              </a:rPr>
              <a:t>во</a:t>
            </a:r>
            <a:r>
              <a:rPr lang="en-GB" b="1" dirty="0">
                <a:solidFill>
                  <a:schemeClr val="tx1"/>
                </a:solidFill>
              </a:rPr>
              <a:t> </a:t>
            </a:r>
            <a:r>
              <a:rPr lang="en-GB" b="1" dirty="0" err="1">
                <a:solidFill>
                  <a:schemeClr val="tx1"/>
                </a:solidFill>
              </a:rPr>
              <a:t>время</a:t>
            </a:r>
            <a:r>
              <a:rPr lang="en-GB" b="1" dirty="0">
                <a:solidFill>
                  <a:schemeClr val="tx1"/>
                </a:solidFill>
              </a:rPr>
              <a:t> </a:t>
            </a:r>
            <a:r>
              <a:rPr lang="en-GB" b="1" dirty="0" err="1">
                <a:solidFill>
                  <a:schemeClr val="tx1"/>
                </a:solidFill>
              </a:rPr>
              <a:t>путешествий</a:t>
            </a:r>
            <a:r>
              <a:rPr lang="en-GB" b="1" dirty="0">
                <a:solidFill>
                  <a:schemeClr val="tx1"/>
                </a:solidFill>
              </a:rPr>
              <a:t>. </a:t>
            </a:r>
            <a:r>
              <a:rPr lang="en-GB" b="1" dirty="0" err="1">
                <a:solidFill>
                  <a:schemeClr val="tx1"/>
                </a:solidFill>
              </a:rPr>
              <a:t>Обращайте</a:t>
            </a:r>
            <a:r>
              <a:rPr lang="en-GB" b="1" dirty="0">
                <a:solidFill>
                  <a:schemeClr val="tx1"/>
                </a:solidFill>
              </a:rPr>
              <a:t> </a:t>
            </a:r>
            <a:r>
              <a:rPr lang="en-GB" b="1" dirty="0" err="1">
                <a:solidFill>
                  <a:schemeClr val="tx1"/>
                </a:solidFill>
              </a:rPr>
              <a:t>внимание</a:t>
            </a:r>
            <a:r>
              <a:rPr lang="en-GB" b="1" dirty="0">
                <a:solidFill>
                  <a:schemeClr val="tx1"/>
                </a:solidFill>
              </a:rPr>
              <a:t> </a:t>
            </a:r>
            <a:r>
              <a:rPr lang="en-GB" b="1" dirty="0" err="1">
                <a:solidFill>
                  <a:schemeClr val="tx1"/>
                </a:solidFill>
              </a:rPr>
              <a:t>на</a:t>
            </a:r>
            <a:r>
              <a:rPr lang="en-GB" b="1" dirty="0">
                <a:solidFill>
                  <a:schemeClr val="tx1"/>
                </a:solidFill>
              </a:rPr>
              <a:t> </a:t>
            </a:r>
            <a:r>
              <a:rPr lang="en-GB" b="1" dirty="0" err="1">
                <a:solidFill>
                  <a:schemeClr val="tx1"/>
                </a:solidFill>
              </a:rPr>
              <a:t>подозрительные</a:t>
            </a:r>
            <a:r>
              <a:rPr lang="en-GB" b="1" dirty="0">
                <a:solidFill>
                  <a:schemeClr val="tx1"/>
                </a:solidFill>
              </a:rPr>
              <a:t> </a:t>
            </a:r>
            <a:r>
              <a:rPr lang="en-GB" b="1" dirty="0" err="1">
                <a:solidFill>
                  <a:schemeClr val="tx1"/>
                </a:solidFill>
              </a:rPr>
              <a:t>детали</a:t>
            </a:r>
            <a:r>
              <a:rPr lang="en-GB" b="1" dirty="0">
                <a:solidFill>
                  <a:schemeClr val="tx1"/>
                </a:solidFill>
              </a:rPr>
              <a:t> и </a:t>
            </a:r>
            <a:r>
              <a:rPr lang="en-GB" b="1" dirty="0" err="1">
                <a:solidFill>
                  <a:schemeClr val="tx1"/>
                </a:solidFill>
              </a:rPr>
              <a:t>мелочи</a:t>
            </a:r>
            <a:r>
              <a:rPr lang="en-GB" b="1" dirty="0">
                <a:solidFill>
                  <a:schemeClr val="tx1"/>
                </a:solidFill>
              </a:rPr>
              <a:t> - </a:t>
            </a:r>
            <a:r>
              <a:rPr lang="en-GB" b="1" dirty="0" err="1">
                <a:solidFill>
                  <a:schemeClr val="tx1"/>
                </a:solidFill>
              </a:rPr>
              <a:t>лучше</a:t>
            </a:r>
            <a:r>
              <a:rPr lang="en-GB" b="1" dirty="0">
                <a:solidFill>
                  <a:schemeClr val="tx1"/>
                </a:solidFill>
              </a:rPr>
              <a:t> </a:t>
            </a:r>
            <a:r>
              <a:rPr lang="en-GB" b="1" dirty="0" err="1">
                <a:solidFill>
                  <a:schemeClr val="tx1"/>
                </a:solidFill>
              </a:rPr>
              <a:t>сообщить</a:t>
            </a:r>
            <a:r>
              <a:rPr lang="en-GB" b="1" dirty="0">
                <a:solidFill>
                  <a:schemeClr val="tx1"/>
                </a:solidFill>
              </a:rPr>
              <a:t> о </a:t>
            </a:r>
            <a:r>
              <a:rPr lang="en-GB" b="1" dirty="0" err="1">
                <a:solidFill>
                  <a:schemeClr val="tx1"/>
                </a:solidFill>
              </a:rPr>
              <a:t>них</a:t>
            </a:r>
            <a:r>
              <a:rPr lang="en-GB" b="1" dirty="0">
                <a:solidFill>
                  <a:schemeClr val="tx1"/>
                </a:solidFill>
              </a:rPr>
              <a:t> </a:t>
            </a:r>
            <a:r>
              <a:rPr lang="en-GB" b="1" dirty="0" err="1">
                <a:solidFill>
                  <a:schemeClr val="tx1"/>
                </a:solidFill>
              </a:rPr>
              <a:t>сотрудникам</a:t>
            </a:r>
            <a:r>
              <a:rPr lang="en-GB" b="1" dirty="0">
                <a:solidFill>
                  <a:schemeClr val="tx1"/>
                </a:solidFill>
              </a:rPr>
              <a:t> </a:t>
            </a:r>
            <a:r>
              <a:rPr lang="en-GB" b="1" dirty="0" err="1">
                <a:solidFill>
                  <a:schemeClr val="tx1"/>
                </a:solidFill>
              </a:rPr>
              <a:t>правоохранительных</a:t>
            </a:r>
            <a:r>
              <a:rPr lang="en-GB" b="1" dirty="0">
                <a:solidFill>
                  <a:schemeClr val="tx1"/>
                </a:solidFill>
              </a:rPr>
              <a:t> </a:t>
            </a:r>
            <a:r>
              <a:rPr lang="en-GB" b="1" dirty="0" err="1">
                <a:solidFill>
                  <a:schemeClr val="tx1"/>
                </a:solidFill>
              </a:rPr>
              <a:t>органов</a:t>
            </a:r>
            <a:r>
              <a:rPr lang="en-GB" b="1" dirty="0">
                <a:solidFill>
                  <a:schemeClr val="tx1"/>
                </a:solidFill>
              </a:rPr>
              <a:t>. </a:t>
            </a:r>
            <a:r>
              <a:rPr lang="en-GB" b="1" dirty="0" err="1">
                <a:solidFill>
                  <a:schemeClr val="tx1"/>
                </a:solidFill>
              </a:rPr>
              <a:t>Никогда</a:t>
            </a:r>
            <a:r>
              <a:rPr lang="en-GB" b="1" dirty="0">
                <a:solidFill>
                  <a:schemeClr val="tx1"/>
                </a:solidFill>
              </a:rPr>
              <a:t> </a:t>
            </a:r>
            <a:r>
              <a:rPr lang="en-GB" b="1" dirty="0" err="1">
                <a:solidFill>
                  <a:schemeClr val="tx1"/>
                </a:solidFill>
              </a:rPr>
              <a:t>не</a:t>
            </a:r>
            <a:r>
              <a:rPr lang="en-GB" b="1" dirty="0">
                <a:solidFill>
                  <a:schemeClr val="tx1"/>
                </a:solidFill>
              </a:rPr>
              <a:t> </a:t>
            </a:r>
            <a:r>
              <a:rPr lang="en-GB" b="1" dirty="0" err="1">
                <a:solidFill>
                  <a:schemeClr val="tx1"/>
                </a:solidFill>
              </a:rPr>
              <a:t>принимайте</a:t>
            </a:r>
            <a:r>
              <a:rPr lang="en-GB" b="1" dirty="0">
                <a:solidFill>
                  <a:schemeClr val="tx1"/>
                </a:solidFill>
              </a:rPr>
              <a:t> </a:t>
            </a:r>
            <a:r>
              <a:rPr lang="en-GB" b="1" dirty="0" err="1">
                <a:solidFill>
                  <a:schemeClr val="tx1"/>
                </a:solidFill>
              </a:rPr>
              <a:t>пакеты</a:t>
            </a:r>
            <a:r>
              <a:rPr lang="en-GB" b="1" dirty="0">
                <a:solidFill>
                  <a:schemeClr val="tx1"/>
                </a:solidFill>
              </a:rPr>
              <a:t>, </a:t>
            </a:r>
            <a:r>
              <a:rPr lang="en-GB" b="1" dirty="0" err="1">
                <a:solidFill>
                  <a:schemeClr val="tx1"/>
                </a:solidFill>
              </a:rPr>
              <a:t>вещи</a:t>
            </a:r>
            <a:r>
              <a:rPr lang="en-GB" b="1" dirty="0">
                <a:solidFill>
                  <a:schemeClr val="tx1"/>
                </a:solidFill>
              </a:rPr>
              <a:t> и </a:t>
            </a:r>
            <a:r>
              <a:rPr lang="en-GB" b="1" dirty="0" err="1">
                <a:solidFill>
                  <a:schemeClr val="tx1"/>
                </a:solidFill>
              </a:rPr>
              <a:t>посылки</a:t>
            </a:r>
            <a:r>
              <a:rPr lang="en-GB" b="1" dirty="0">
                <a:solidFill>
                  <a:schemeClr val="tx1"/>
                </a:solidFill>
              </a:rPr>
              <a:t> </a:t>
            </a:r>
            <a:r>
              <a:rPr lang="en-GB" b="1" dirty="0" err="1">
                <a:solidFill>
                  <a:schemeClr val="tx1"/>
                </a:solidFill>
              </a:rPr>
              <a:t>для</a:t>
            </a:r>
            <a:r>
              <a:rPr lang="en-GB" b="1" dirty="0">
                <a:solidFill>
                  <a:schemeClr val="tx1"/>
                </a:solidFill>
              </a:rPr>
              <a:t> </a:t>
            </a:r>
            <a:r>
              <a:rPr lang="en-GB" b="1" dirty="0" err="1">
                <a:solidFill>
                  <a:schemeClr val="tx1"/>
                </a:solidFill>
              </a:rPr>
              <a:t>передачи</a:t>
            </a:r>
            <a:r>
              <a:rPr lang="en-GB" b="1" dirty="0">
                <a:solidFill>
                  <a:schemeClr val="tx1"/>
                </a:solidFill>
              </a:rPr>
              <a:t> </a:t>
            </a:r>
            <a:r>
              <a:rPr lang="en-GB" b="1" dirty="0" err="1">
                <a:solidFill>
                  <a:schemeClr val="tx1"/>
                </a:solidFill>
              </a:rPr>
              <a:t>от</a:t>
            </a:r>
            <a:r>
              <a:rPr lang="en-GB" b="1" dirty="0">
                <a:solidFill>
                  <a:schemeClr val="tx1"/>
                </a:solidFill>
              </a:rPr>
              <a:t> </a:t>
            </a:r>
            <a:r>
              <a:rPr lang="en-GB" b="1" dirty="0" err="1">
                <a:solidFill>
                  <a:schemeClr val="tx1"/>
                </a:solidFill>
              </a:rPr>
              <a:t>незнакомцев</a:t>
            </a:r>
            <a:r>
              <a:rPr lang="en-GB" b="1" dirty="0">
                <a:solidFill>
                  <a:schemeClr val="tx1"/>
                </a:solidFill>
              </a:rPr>
              <a:t> и </a:t>
            </a:r>
            <a:r>
              <a:rPr lang="en-GB" b="1" dirty="0" err="1">
                <a:solidFill>
                  <a:schemeClr val="tx1"/>
                </a:solidFill>
              </a:rPr>
              <a:t>никогда</a:t>
            </a:r>
            <a:r>
              <a:rPr lang="en-GB" b="1" dirty="0">
                <a:solidFill>
                  <a:schemeClr val="tx1"/>
                </a:solidFill>
              </a:rPr>
              <a:t> </a:t>
            </a:r>
            <a:r>
              <a:rPr lang="en-GB" b="1" dirty="0" err="1">
                <a:solidFill>
                  <a:schemeClr val="tx1"/>
                </a:solidFill>
              </a:rPr>
              <a:t>не</a:t>
            </a:r>
            <a:r>
              <a:rPr lang="en-GB" b="1" dirty="0">
                <a:solidFill>
                  <a:schemeClr val="tx1"/>
                </a:solidFill>
              </a:rPr>
              <a:t> </a:t>
            </a:r>
            <a:r>
              <a:rPr lang="en-GB" b="1" dirty="0" err="1">
                <a:solidFill>
                  <a:schemeClr val="tx1"/>
                </a:solidFill>
              </a:rPr>
              <a:t>оставляйте</a:t>
            </a:r>
            <a:r>
              <a:rPr lang="en-GB" b="1" dirty="0">
                <a:solidFill>
                  <a:schemeClr val="tx1"/>
                </a:solidFill>
              </a:rPr>
              <a:t> </a:t>
            </a:r>
            <a:r>
              <a:rPr lang="en-GB" b="1" dirty="0" err="1">
                <a:solidFill>
                  <a:schemeClr val="tx1"/>
                </a:solidFill>
              </a:rPr>
              <a:t>свой</a:t>
            </a:r>
            <a:r>
              <a:rPr lang="en-GB" b="1" dirty="0">
                <a:solidFill>
                  <a:schemeClr val="tx1"/>
                </a:solidFill>
              </a:rPr>
              <a:t> </a:t>
            </a:r>
            <a:r>
              <a:rPr lang="en-GB" b="1" dirty="0" err="1">
                <a:solidFill>
                  <a:schemeClr val="tx1"/>
                </a:solidFill>
              </a:rPr>
              <a:t>багаж</a:t>
            </a:r>
            <a:r>
              <a:rPr lang="en-GB" b="1" dirty="0">
                <a:solidFill>
                  <a:schemeClr val="tx1"/>
                </a:solidFill>
              </a:rPr>
              <a:t> </a:t>
            </a:r>
            <a:r>
              <a:rPr lang="en-GB" b="1" dirty="0" err="1">
                <a:solidFill>
                  <a:schemeClr val="tx1"/>
                </a:solidFill>
              </a:rPr>
              <a:t>без</a:t>
            </a:r>
            <a:r>
              <a:rPr lang="en-GB" b="1" dirty="0">
                <a:solidFill>
                  <a:schemeClr val="tx1"/>
                </a:solidFill>
              </a:rPr>
              <a:t> </a:t>
            </a:r>
            <a:r>
              <a:rPr lang="en-GB" b="1" dirty="0" err="1">
                <a:solidFill>
                  <a:schemeClr val="tx1"/>
                </a:solidFill>
              </a:rPr>
              <a:t>присмотра</a:t>
            </a:r>
            <a:r>
              <a:rPr lang="en-GB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.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wedge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9144000" cy="71501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0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en-GB" b="1" dirty="0" err="1">
                <a:solidFill>
                  <a:srgbClr val="CC6600"/>
                </a:solidFill>
              </a:rPr>
              <a:t>Что</a:t>
            </a:r>
            <a:r>
              <a:rPr lang="en-GB" b="1" dirty="0">
                <a:solidFill>
                  <a:srgbClr val="CC6600"/>
                </a:solidFill>
              </a:rPr>
              <a:t> </a:t>
            </a:r>
            <a:r>
              <a:rPr lang="en-GB" b="1" dirty="0" err="1">
                <a:solidFill>
                  <a:srgbClr val="CC6600"/>
                </a:solidFill>
              </a:rPr>
              <a:t>делать</a:t>
            </a:r>
            <a:r>
              <a:rPr lang="en-GB" b="1" dirty="0">
                <a:solidFill>
                  <a:srgbClr val="CC6600"/>
                </a:solidFill>
              </a:rPr>
              <a:t>, </a:t>
            </a:r>
            <a:r>
              <a:rPr lang="en-GB" b="1" dirty="0" err="1">
                <a:solidFill>
                  <a:srgbClr val="CC6600"/>
                </a:solidFill>
              </a:rPr>
              <a:t>если</a:t>
            </a:r>
            <a:r>
              <a:rPr lang="en-GB" b="1" dirty="0">
                <a:solidFill>
                  <a:srgbClr val="CC6600"/>
                </a:solidFill>
              </a:rPr>
              <a:t> </a:t>
            </a:r>
            <a:r>
              <a:rPr lang="en-GB" b="1" dirty="0" err="1">
                <a:solidFill>
                  <a:srgbClr val="CC6600"/>
                </a:solidFill>
              </a:rPr>
              <a:t>вы</a:t>
            </a:r>
            <a:r>
              <a:rPr lang="en-GB" b="1" dirty="0">
                <a:solidFill>
                  <a:srgbClr val="CC6600"/>
                </a:solidFill>
              </a:rPr>
              <a:t> </a:t>
            </a:r>
            <a:r>
              <a:rPr lang="en-GB" b="1" dirty="0" err="1">
                <a:solidFill>
                  <a:srgbClr val="CC6600"/>
                </a:solidFill>
              </a:rPr>
              <a:t>оказались</a:t>
            </a:r>
            <a:r>
              <a:rPr lang="en-GB" b="1" dirty="0">
                <a:solidFill>
                  <a:srgbClr val="CC6600"/>
                </a:solidFill>
              </a:rPr>
              <a:t> в </a:t>
            </a:r>
            <a:r>
              <a:rPr lang="en-GB" b="1" dirty="0" err="1">
                <a:solidFill>
                  <a:srgbClr val="CC6600"/>
                </a:solidFill>
              </a:rPr>
              <a:t>заложниках</a:t>
            </a:r>
            <a:r>
              <a:rPr lang="en-GB" b="1" dirty="0">
                <a:solidFill>
                  <a:srgbClr val="CC6600"/>
                </a:solidFill>
              </a:rPr>
              <a:t>?</a:t>
            </a: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1700808"/>
            <a:ext cx="8280920" cy="4464496"/>
          </a:xfrm>
        </p:spPr>
        <p:txBody>
          <a:bodyPr>
            <a:normAutofit fontScale="40000" lnSpcReduction="20000"/>
          </a:bodyPr>
          <a:lstStyle/>
          <a:p>
            <a:pPr marL="608013" indent="-608013" algn="l">
              <a:lnSpc>
                <a:spcPct val="80000"/>
              </a:lnSpc>
              <a:spcBef>
                <a:spcPts val="700"/>
              </a:spcBef>
              <a:tabLst>
                <a:tab pos="1177925" algn="l"/>
                <a:tab pos="2092325" algn="l"/>
                <a:tab pos="3006725" algn="l"/>
                <a:tab pos="3921125" algn="l"/>
                <a:tab pos="4835525" algn="l"/>
                <a:tab pos="5749925" algn="l"/>
                <a:tab pos="6664325" algn="l"/>
                <a:tab pos="7578725" algn="l"/>
                <a:tab pos="8493125" algn="l"/>
                <a:tab pos="9407525" algn="l"/>
                <a:tab pos="10321925" algn="l"/>
              </a:tabLst>
              <a:defRPr/>
            </a:pPr>
            <a:r>
              <a:rPr lang="en-GB" sz="6300" b="1" dirty="0">
                <a:solidFill>
                  <a:schemeClr val="tx1"/>
                </a:solidFill>
              </a:rPr>
              <a:t>1.  </a:t>
            </a:r>
            <a:r>
              <a:rPr lang="en-GB" sz="6300" b="1" dirty="0" err="1">
                <a:solidFill>
                  <a:schemeClr val="tx1"/>
                </a:solidFill>
              </a:rPr>
              <a:t>Не</a:t>
            </a:r>
            <a:r>
              <a:rPr lang="en-GB" sz="6300" b="1" dirty="0">
                <a:solidFill>
                  <a:schemeClr val="tx1"/>
                </a:solidFill>
              </a:rPr>
              <a:t> </a:t>
            </a:r>
            <a:r>
              <a:rPr lang="en-GB" sz="6300" b="1" dirty="0" err="1">
                <a:solidFill>
                  <a:schemeClr val="tx1"/>
                </a:solidFill>
              </a:rPr>
              <a:t>выделяйтесь</a:t>
            </a:r>
            <a:r>
              <a:rPr lang="en-GB" sz="6300" b="1" dirty="0">
                <a:solidFill>
                  <a:schemeClr val="tx1"/>
                </a:solidFill>
              </a:rPr>
              <a:t> и </a:t>
            </a:r>
            <a:r>
              <a:rPr lang="en-GB" sz="6300" b="1" dirty="0" err="1">
                <a:solidFill>
                  <a:schemeClr val="tx1"/>
                </a:solidFill>
              </a:rPr>
              <a:t>не</a:t>
            </a:r>
            <a:r>
              <a:rPr lang="en-GB" sz="6300" b="1" dirty="0">
                <a:solidFill>
                  <a:schemeClr val="tx1"/>
                </a:solidFill>
              </a:rPr>
              <a:t> </a:t>
            </a:r>
            <a:r>
              <a:rPr lang="en-GB" sz="6300" b="1" dirty="0" err="1">
                <a:solidFill>
                  <a:schemeClr val="tx1"/>
                </a:solidFill>
              </a:rPr>
              <a:t>сопротивляйтесь</a:t>
            </a:r>
            <a:r>
              <a:rPr lang="en-GB" sz="6300" b="1" dirty="0">
                <a:solidFill>
                  <a:schemeClr val="tx1"/>
                </a:solidFill>
              </a:rPr>
              <a:t>.</a:t>
            </a:r>
          </a:p>
          <a:p>
            <a:pPr marL="608013" indent="-608013" algn="l">
              <a:lnSpc>
                <a:spcPct val="80000"/>
              </a:lnSpc>
              <a:spcBef>
                <a:spcPts val="700"/>
              </a:spcBef>
              <a:tabLst>
                <a:tab pos="1177925" algn="l"/>
                <a:tab pos="2092325" algn="l"/>
                <a:tab pos="3006725" algn="l"/>
                <a:tab pos="3921125" algn="l"/>
                <a:tab pos="4835525" algn="l"/>
                <a:tab pos="5749925" algn="l"/>
                <a:tab pos="6664325" algn="l"/>
                <a:tab pos="7578725" algn="l"/>
                <a:tab pos="8493125" algn="l"/>
                <a:tab pos="9407525" algn="l"/>
                <a:tab pos="10321925" algn="l"/>
              </a:tabLst>
              <a:defRPr/>
            </a:pPr>
            <a:r>
              <a:rPr lang="en-GB" sz="6300" b="1" dirty="0">
                <a:solidFill>
                  <a:schemeClr val="tx1"/>
                </a:solidFill>
              </a:rPr>
              <a:t>2.  </a:t>
            </a:r>
            <a:r>
              <a:rPr lang="en-GB" sz="6300" b="1" dirty="0" err="1">
                <a:solidFill>
                  <a:schemeClr val="tx1"/>
                </a:solidFill>
              </a:rPr>
              <a:t>Не</a:t>
            </a:r>
            <a:r>
              <a:rPr lang="en-GB" sz="6300" b="1" dirty="0">
                <a:solidFill>
                  <a:schemeClr val="tx1"/>
                </a:solidFill>
              </a:rPr>
              <a:t> </a:t>
            </a:r>
            <a:r>
              <a:rPr lang="en-GB" sz="6300" b="1" dirty="0" err="1">
                <a:solidFill>
                  <a:schemeClr val="tx1"/>
                </a:solidFill>
              </a:rPr>
              <a:t>пытайтесь</a:t>
            </a:r>
            <a:r>
              <a:rPr lang="en-GB" sz="6300" b="1" dirty="0">
                <a:solidFill>
                  <a:schemeClr val="tx1"/>
                </a:solidFill>
              </a:rPr>
              <a:t>  </a:t>
            </a:r>
            <a:r>
              <a:rPr lang="en-GB" sz="6300" b="1" dirty="0" err="1">
                <a:solidFill>
                  <a:schemeClr val="tx1"/>
                </a:solidFill>
              </a:rPr>
              <a:t>бежать</a:t>
            </a:r>
            <a:r>
              <a:rPr lang="en-GB" sz="6300" b="1" dirty="0">
                <a:solidFill>
                  <a:schemeClr val="tx1"/>
                </a:solidFill>
              </a:rPr>
              <a:t>.</a:t>
            </a:r>
          </a:p>
          <a:p>
            <a:pPr marL="608013" indent="-608013" algn="l">
              <a:lnSpc>
                <a:spcPct val="80000"/>
              </a:lnSpc>
              <a:spcBef>
                <a:spcPts val="700"/>
              </a:spcBef>
              <a:tabLst>
                <a:tab pos="1177925" algn="l"/>
                <a:tab pos="2092325" algn="l"/>
                <a:tab pos="3006725" algn="l"/>
                <a:tab pos="3921125" algn="l"/>
                <a:tab pos="4835525" algn="l"/>
                <a:tab pos="5749925" algn="l"/>
                <a:tab pos="6664325" algn="l"/>
                <a:tab pos="7578725" algn="l"/>
                <a:tab pos="8493125" algn="l"/>
                <a:tab pos="9407525" algn="l"/>
                <a:tab pos="10321925" algn="l"/>
              </a:tabLst>
              <a:defRPr/>
            </a:pPr>
            <a:r>
              <a:rPr lang="en-GB" sz="6300" b="1" dirty="0" err="1">
                <a:solidFill>
                  <a:schemeClr val="tx1"/>
                </a:solidFill>
              </a:rPr>
              <a:t>Постарайтесь</a:t>
            </a:r>
            <a:r>
              <a:rPr lang="en-GB" sz="6300" b="1" dirty="0">
                <a:solidFill>
                  <a:schemeClr val="tx1"/>
                </a:solidFill>
              </a:rPr>
              <a:t> </a:t>
            </a:r>
            <a:r>
              <a:rPr lang="en-GB" sz="6300" b="1" dirty="0" err="1">
                <a:solidFill>
                  <a:schemeClr val="tx1"/>
                </a:solidFill>
              </a:rPr>
              <a:t>оценить</a:t>
            </a:r>
            <a:r>
              <a:rPr lang="en-GB" sz="6300" b="1" dirty="0">
                <a:solidFill>
                  <a:schemeClr val="tx1"/>
                </a:solidFill>
              </a:rPr>
              <a:t> </a:t>
            </a:r>
            <a:r>
              <a:rPr lang="en-GB" sz="6300" b="1" dirty="0" err="1">
                <a:solidFill>
                  <a:schemeClr val="tx1"/>
                </a:solidFill>
              </a:rPr>
              <a:t>обстановку</a:t>
            </a:r>
            <a:r>
              <a:rPr lang="en-GB" sz="6300" b="1" dirty="0">
                <a:solidFill>
                  <a:schemeClr val="tx1"/>
                </a:solidFill>
              </a:rPr>
              <a:t> и </a:t>
            </a:r>
            <a:r>
              <a:rPr lang="en-GB" sz="6300" b="1" dirty="0" err="1">
                <a:solidFill>
                  <a:schemeClr val="tx1"/>
                </a:solidFill>
              </a:rPr>
              <a:t>избегайте</a:t>
            </a:r>
            <a:r>
              <a:rPr lang="en-GB" sz="6300" b="1" dirty="0">
                <a:solidFill>
                  <a:schemeClr val="tx1"/>
                </a:solidFill>
              </a:rPr>
              <a:t> </a:t>
            </a:r>
            <a:r>
              <a:rPr lang="en-GB" sz="6300" b="1" dirty="0" err="1">
                <a:solidFill>
                  <a:schemeClr val="tx1"/>
                </a:solidFill>
              </a:rPr>
              <a:t>необдуманных</a:t>
            </a:r>
            <a:r>
              <a:rPr lang="en-GB" sz="6300" b="1" dirty="0">
                <a:solidFill>
                  <a:schemeClr val="tx1"/>
                </a:solidFill>
              </a:rPr>
              <a:t> </a:t>
            </a:r>
            <a:r>
              <a:rPr lang="en-GB" sz="6300" b="1" dirty="0" err="1">
                <a:solidFill>
                  <a:schemeClr val="tx1"/>
                </a:solidFill>
              </a:rPr>
              <a:t>действий</a:t>
            </a:r>
            <a:r>
              <a:rPr lang="en-GB" sz="6300" b="1" dirty="0">
                <a:solidFill>
                  <a:schemeClr val="tx1"/>
                </a:solidFill>
              </a:rPr>
              <a:t>.</a:t>
            </a:r>
          </a:p>
          <a:p>
            <a:pPr marL="608013" indent="-608013" algn="l">
              <a:lnSpc>
                <a:spcPct val="80000"/>
              </a:lnSpc>
              <a:spcBef>
                <a:spcPts val="700"/>
              </a:spcBef>
              <a:tabLst>
                <a:tab pos="1177925" algn="l"/>
                <a:tab pos="2092325" algn="l"/>
                <a:tab pos="3006725" algn="l"/>
                <a:tab pos="3921125" algn="l"/>
                <a:tab pos="4835525" algn="l"/>
                <a:tab pos="5749925" algn="l"/>
                <a:tab pos="6664325" algn="l"/>
                <a:tab pos="7578725" algn="l"/>
                <a:tab pos="8493125" algn="l"/>
                <a:tab pos="9407525" algn="l"/>
                <a:tab pos="10321925" algn="l"/>
              </a:tabLst>
              <a:defRPr/>
            </a:pPr>
            <a:r>
              <a:rPr lang="en-GB" sz="6300" b="1" dirty="0">
                <a:solidFill>
                  <a:schemeClr val="tx1"/>
                </a:solidFill>
              </a:rPr>
              <a:t>3.  </a:t>
            </a:r>
            <a:r>
              <a:rPr lang="en-GB" sz="6300" b="1" dirty="0" err="1">
                <a:solidFill>
                  <a:schemeClr val="tx1"/>
                </a:solidFill>
              </a:rPr>
              <a:t>Не</a:t>
            </a:r>
            <a:r>
              <a:rPr lang="en-GB" sz="6300" b="1" dirty="0">
                <a:solidFill>
                  <a:schemeClr val="tx1"/>
                </a:solidFill>
              </a:rPr>
              <a:t> </a:t>
            </a:r>
            <a:r>
              <a:rPr lang="en-GB" sz="6300" b="1" dirty="0" err="1">
                <a:solidFill>
                  <a:schemeClr val="tx1"/>
                </a:solidFill>
              </a:rPr>
              <a:t>оказывайте</a:t>
            </a:r>
            <a:r>
              <a:rPr lang="en-GB" sz="6300" b="1" dirty="0">
                <a:solidFill>
                  <a:schemeClr val="tx1"/>
                </a:solidFill>
              </a:rPr>
              <a:t>  </a:t>
            </a:r>
            <a:r>
              <a:rPr lang="en-GB" sz="6300" b="1" dirty="0" err="1">
                <a:solidFill>
                  <a:schemeClr val="tx1"/>
                </a:solidFill>
              </a:rPr>
              <a:t>сопротивление</a:t>
            </a:r>
            <a:r>
              <a:rPr lang="en-GB" sz="6300" b="1" dirty="0">
                <a:solidFill>
                  <a:schemeClr val="tx1"/>
                </a:solidFill>
              </a:rPr>
              <a:t>. </a:t>
            </a:r>
          </a:p>
          <a:p>
            <a:pPr marL="608013" indent="-608013" algn="l">
              <a:lnSpc>
                <a:spcPct val="80000"/>
              </a:lnSpc>
              <a:spcBef>
                <a:spcPts val="700"/>
              </a:spcBef>
              <a:tabLst>
                <a:tab pos="1177925" algn="l"/>
                <a:tab pos="2092325" algn="l"/>
                <a:tab pos="3006725" algn="l"/>
                <a:tab pos="3921125" algn="l"/>
                <a:tab pos="4835525" algn="l"/>
                <a:tab pos="5749925" algn="l"/>
                <a:tab pos="6664325" algn="l"/>
                <a:tab pos="7578725" algn="l"/>
                <a:tab pos="8493125" algn="l"/>
                <a:tab pos="9407525" algn="l"/>
                <a:tab pos="10321925" algn="l"/>
              </a:tabLst>
              <a:defRPr/>
            </a:pPr>
            <a:r>
              <a:rPr lang="en-GB" sz="6300" b="1" dirty="0">
                <a:solidFill>
                  <a:schemeClr val="tx1"/>
                </a:solidFill>
              </a:rPr>
              <a:t>4.  </a:t>
            </a:r>
            <a:r>
              <a:rPr lang="en-GB" sz="6300" b="1" dirty="0" err="1">
                <a:solidFill>
                  <a:schemeClr val="tx1"/>
                </a:solidFill>
              </a:rPr>
              <a:t>Как</a:t>
            </a:r>
            <a:r>
              <a:rPr lang="en-GB" sz="6300" b="1" dirty="0">
                <a:solidFill>
                  <a:schemeClr val="tx1"/>
                </a:solidFill>
              </a:rPr>
              <a:t> </a:t>
            </a:r>
            <a:r>
              <a:rPr lang="en-GB" sz="6300" b="1" dirty="0" err="1">
                <a:solidFill>
                  <a:schemeClr val="tx1"/>
                </a:solidFill>
              </a:rPr>
              <a:t>можно</a:t>
            </a:r>
            <a:r>
              <a:rPr lang="en-GB" sz="6300" b="1" dirty="0">
                <a:solidFill>
                  <a:schemeClr val="tx1"/>
                </a:solidFill>
              </a:rPr>
              <a:t> </a:t>
            </a:r>
            <a:r>
              <a:rPr lang="en-GB" sz="6300" b="1" dirty="0" err="1">
                <a:solidFill>
                  <a:schemeClr val="tx1"/>
                </a:solidFill>
              </a:rPr>
              <a:t>быстрее</a:t>
            </a:r>
            <a:r>
              <a:rPr lang="en-GB" sz="6300" b="1" dirty="0">
                <a:solidFill>
                  <a:schemeClr val="tx1"/>
                </a:solidFill>
              </a:rPr>
              <a:t> </a:t>
            </a:r>
            <a:r>
              <a:rPr lang="en-GB" sz="6300" b="1" dirty="0" err="1">
                <a:solidFill>
                  <a:schemeClr val="tx1"/>
                </a:solidFill>
              </a:rPr>
              <a:t>постарайтесь</a:t>
            </a:r>
            <a:r>
              <a:rPr lang="en-GB" sz="6300" b="1" dirty="0">
                <a:solidFill>
                  <a:schemeClr val="tx1"/>
                </a:solidFill>
              </a:rPr>
              <a:t> </a:t>
            </a:r>
            <a:r>
              <a:rPr lang="en-GB" sz="6300" b="1" dirty="0" err="1">
                <a:solidFill>
                  <a:schemeClr val="tx1"/>
                </a:solidFill>
              </a:rPr>
              <a:t>взять</a:t>
            </a:r>
            <a:r>
              <a:rPr lang="en-GB" sz="6300" b="1" dirty="0">
                <a:solidFill>
                  <a:schemeClr val="tx1"/>
                </a:solidFill>
              </a:rPr>
              <a:t> </a:t>
            </a:r>
            <a:r>
              <a:rPr lang="en-GB" sz="6300" b="1" dirty="0" err="1">
                <a:solidFill>
                  <a:schemeClr val="tx1"/>
                </a:solidFill>
              </a:rPr>
              <a:t>себя</a:t>
            </a:r>
            <a:r>
              <a:rPr lang="en-GB" sz="6300" b="1" dirty="0">
                <a:solidFill>
                  <a:schemeClr val="tx1"/>
                </a:solidFill>
              </a:rPr>
              <a:t> в </a:t>
            </a:r>
            <a:r>
              <a:rPr lang="en-GB" sz="6300" b="1" dirty="0" err="1">
                <a:solidFill>
                  <a:schemeClr val="tx1"/>
                </a:solidFill>
              </a:rPr>
              <a:t>руки</a:t>
            </a:r>
            <a:r>
              <a:rPr lang="en-GB" sz="6300" b="1" dirty="0">
                <a:solidFill>
                  <a:schemeClr val="tx1"/>
                </a:solidFill>
              </a:rPr>
              <a:t>, </a:t>
            </a:r>
            <a:r>
              <a:rPr lang="en-GB" sz="6300" b="1" dirty="0" err="1">
                <a:solidFill>
                  <a:schemeClr val="tx1"/>
                </a:solidFill>
              </a:rPr>
              <a:t>всеми</a:t>
            </a:r>
            <a:r>
              <a:rPr lang="en-GB" sz="6300" b="1" dirty="0">
                <a:solidFill>
                  <a:schemeClr val="tx1"/>
                </a:solidFill>
              </a:rPr>
              <a:t> </a:t>
            </a:r>
            <a:r>
              <a:rPr lang="en-GB" sz="6300" b="1" dirty="0" err="1">
                <a:solidFill>
                  <a:schemeClr val="tx1"/>
                </a:solidFill>
              </a:rPr>
              <a:t>силами</a:t>
            </a:r>
            <a:r>
              <a:rPr lang="en-GB" sz="6300" b="1" dirty="0">
                <a:solidFill>
                  <a:schemeClr val="tx1"/>
                </a:solidFill>
              </a:rPr>
              <a:t> </a:t>
            </a:r>
            <a:r>
              <a:rPr lang="en-GB" sz="6300" b="1" dirty="0" err="1">
                <a:solidFill>
                  <a:schemeClr val="tx1"/>
                </a:solidFill>
              </a:rPr>
              <a:t>подавить</a:t>
            </a:r>
            <a:r>
              <a:rPr lang="en-GB" sz="6300" b="1" dirty="0">
                <a:solidFill>
                  <a:schemeClr val="tx1"/>
                </a:solidFill>
              </a:rPr>
              <a:t> в </a:t>
            </a:r>
            <a:r>
              <a:rPr lang="en-GB" sz="6300" b="1" dirty="0" err="1">
                <a:solidFill>
                  <a:schemeClr val="tx1"/>
                </a:solidFill>
              </a:rPr>
              <a:t>себе</a:t>
            </a:r>
            <a:r>
              <a:rPr lang="en-GB" sz="6300" b="1" dirty="0">
                <a:solidFill>
                  <a:schemeClr val="tx1"/>
                </a:solidFill>
              </a:rPr>
              <a:t> </a:t>
            </a:r>
            <a:r>
              <a:rPr lang="en-GB" sz="6300" b="1" dirty="0" err="1">
                <a:solidFill>
                  <a:schemeClr val="tx1"/>
                </a:solidFill>
              </a:rPr>
              <a:t>панику</a:t>
            </a:r>
            <a:r>
              <a:rPr lang="en-GB" sz="6300" b="1" dirty="0">
                <a:solidFill>
                  <a:schemeClr val="tx1"/>
                </a:solidFill>
              </a:rPr>
              <a:t> и, </a:t>
            </a:r>
            <a:r>
              <a:rPr lang="en-GB" sz="6300" b="1" dirty="0" err="1">
                <a:solidFill>
                  <a:schemeClr val="tx1"/>
                </a:solidFill>
              </a:rPr>
              <a:t>на</a:t>
            </a:r>
            <a:r>
              <a:rPr lang="en-GB" sz="6300" b="1" dirty="0">
                <a:solidFill>
                  <a:schemeClr val="tx1"/>
                </a:solidFill>
              </a:rPr>
              <a:t> </a:t>
            </a:r>
            <a:r>
              <a:rPr lang="en-GB" sz="6300" b="1" dirty="0" err="1">
                <a:solidFill>
                  <a:schemeClr val="tx1"/>
                </a:solidFill>
              </a:rPr>
              <a:t>сколько</a:t>
            </a:r>
            <a:r>
              <a:rPr lang="en-GB" sz="6300" b="1" dirty="0">
                <a:solidFill>
                  <a:schemeClr val="tx1"/>
                </a:solidFill>
              </a:rPr>
              <a:t> </a:t>
            </a:r>
            <a:r>
              <a:rPr lang="en-GB" sz="6300" b="1" dirty="0" err="1">
                <a:solidFill>
                  <a:schemeClr val="tx1"/>
                </a:solidFill>
              </a:rPr>
              <a:t>это</a:t>
            </a:r>
            <a:r>
              <a:rPr lang="en-GB" sz="6300" b="1" dirty="0">
                <a:solidFill>
                  <a:schemeClr val="tx1"/>
                </a:solidFill>
              </a:rPr>
              <a:t> </a:t>
            </a:r>
            <a:r>
              <a:rPr lang="en-GB" sz="6300" b="1" dirty="0" err="1">
                <a:solidFill>
                  <a:schemeClr val="tx1"/>
                </a:solidFill>
              </a:rPr>
              <a:t>возможно</a:t>
            </a:r>
            <a:r>
              <a:rPr lang="en-GB" sz="6300" b="1" dirty="0">
                <a:solidFill>
                  <a:schemeClr val="tx1"/>
                </a:solidFill>
              </a:rPr>
              <a:t> </a:t>
            </a:r>
            <a:r>
              <a:rPr lang="en-GB" sz="6300" b="1" dirty="0" err="1">
                <a:solidFill>
                  <a:schemeClr val="tx1"/>
                </a:solidFill>
              </a:rPr>
              <a:t>успокоиться</a:t>
            </a:r>
            <a:r>
              <a:rPr lang="en-GB" sz="6300" b="1" dirty="0">
                <a:solidFill>
                  <a:schemeClr val="tx1"/>
                </a:solidFill>
              </a:rPr>
              <a:t>.</a:t>
            </a:r>
          </a:p>
          <a:p>
            <a:pPr marL="608013" indent="-608013" algn="l">
              <a:lnSpc>
                <a:spcPct val="80000"/>
              </a:lnSpc>
              <a:spcBef>
                <a:spcPts val="700"/>
              </a:spcBef>
              <a:tabLst>
                <a:tab pos="1177925" algn="l"/>
                <a:tab pos="2092325" algn="l"/>
                <a:tab pos="3006725" algn="l"/>
                <a:tab pos="3921125" algn="l"/>
                <a:tab pos="4835525" algn="l"/>
                <a:tab pos="5749925" algn="l"/>
                <a:tab pos="6664325" algn="l"/>
                <a:tab pos="7578725" algn="l"/>
                <a:tab pos="8493125" algn="l"/>
                <a:tab pos="9407525" algn="l"/>
                <a:tab pos="10321925" algn="l"/>
              </a:tabLst>
              <a:defRPr/>
            </a:pPr>
            <a:r>
              <a:rPr lang="en-GB" sz="6300" b="1" dirty="0">
                <a:solidFill>
                  <a:schemeClr val="tx1"/>
                </a:solidFill>
              </a:rPr>
              <a:t>5.  </a:t>
            </a:r>
            <a:r>
              <a:rPr lang="en-GB" sz="6300" b="1" dirty="0" err="1">
                <a:solidFill>
                  <a:schemeClr val="tx1"/>
                </a:solidFill>
              </a:rPr>
              <a:t>Подготовиться</a:t>
            </a:r>
            <a:r>
              <a:rPr lang="en-GB" sz="6300" b="1" dirty="0">
                <a:solidFill>
                  <a:schemeClr val="tx1"/>
                </a:solidFill>
              </a:rPr>
              <a:t> к </a:t>
            </a:r>
            <a:r>
              <a:rPr lang="en-GB" sz="6300" b="1" dirty="0" err="1">
                <a:solidFill>
                  <a:schemeClr val="tx1"/>
                </a:solidFill>
              </a:rPr>
              <a:t>моральным</a:t>
            </a:r>
            <a:r>
              <a:rPr lang="en-GB" sz="6300" b="1" dirty="0">
                <a:solidFill>
                  <a:schemeClr val="tx1"/>
                </a:solidFill>
              </a:rPr>
              <a:t>, </a:t>
            </a:r>
            <a:r>
              <a:rPr lang="en-GB" sz="6300" b="1" dirty="0" err="1">
                <a:solidFill>
                  <a:schemeClr val="tx1"/>
                </a:solidFill>
              </a:rPr>
              <a:t>физическим</a:t>
            </a:r>
            <a:r>
              <a:rPr lang="en-GB" sz="6300" b="1" dirty="0">
                <a:solidFill>
                  <a:schemeClr val="tx1"/>
                </a:solidFill>
              </a:rPr>
              <a:t> и </a:t>
            </a:r>
            <a:r>
              <a:rPr lang="en-GB" sz="6300" b="1" dirty="0" err="1">
                <a:solidFill>
                  <a:schemeClr val="tx1"/>
                </a:solidFill>
              </a:rPr>
              <a:t>эмоциональным</a:t>
            </a:r>
            <a:r>
              <a:rPr lang="en-GB" sz="6300" b="1" dirty="0">
                <a:solidFill>
                  <a:schemeClr val="tx1"/>
                </a:solidFill>
              </a:rPr>
              <a:t> </a:t>
            </a:r>
            <a:r>
              <a:rPr lang="en-GB" sz="6300" b="1" dirty="0" err="1">
                <a:solidFill>
                  <a:schemeClr val="tx1"/>
                </a:solidFill>
              </a:rPr>
              <a:t>испытаниям</a:t>
            </a:r>
            <a:r>
              <a:rPr lang="en-GB" sz="6300" b="1" dirty="0">
                <a:solidFill>
                  <a:schemeClr val="tx1"/>
                </a:solidFill>
              </a:rPr>
              <a:t>.</a:t>
            </a:r>
          </a:p>
          <a:p>
            <a:pPr marL="1143000" indent="-1143000" algn="l">
              <a:lnSpc>
                <a:spcPct val="80000"/>
              </a:lnSpc>
              <a:spcBef>
                <a:spcPts val="700"/>
              </a:spcBef>
              <a:buAutoNum type="arabicPeriod" startAt="6"/>
              <a:tabLst>
                <a:tab pos="1177925" algn="l"/>
                <a:tab pos="2092325" algn="l"/>
                <a:tab pos="3006725" algn="l"/>
                <a:tab pos="3921125" algn="l"/>
                <a:tab pos="4835525" algn="l"/>
                <a:tab pos="5749925" algn="l"/>
                <a:tab pos="6664325" algn="l"/>
                <a:tab pos="7578725" algn="l"/>
                <a:tab pos="8493125" algn="l"/>
                <a:tab pos="9407525" algn="l"/>
                <a:tab pos="10321925" algn="l"/>
              </a:tabLst>
              <a:defRPr/>
            </a:pPr>
            <a:r>
              <a:rPr lang="en-GB" sz="6300" b="1" dirty="0" err="1">
                <a:solidFill>
                  <a:schemeClr val="tx1"/>
                </a:solidFill>
              </a:rPr>
              <a:t>Говорить</a:t>
            </a:r>
            <a:r>
              <a:rPr lang="en-GB" sz="6300" b="1" dirty="0">
                <a:solidFill>
                  <a:schemeClr val="tx1"/>
                </a:solidFill>
              </a:rPr>
              <a:t> </a:t>
            </a:r>
            <a:r>
              <a:rPr lang="en-GB" sz="6300" b="1" dirty="0" err="1">
                <a:solidFill>
                  <a:schemeClr val="tx1"/>
                </a:solidFill>
              </a:rPr>
              <a:t>спокойным</a:t>
            </a:r>
            <a:r>
              <a:rPr lang="en-GB" sz="6300" b="1" dirty="0">
                <a:solidFill>
                  <a:schemeClr val="tx1"/>
                </a:solidFill>
              </a:rPr>
              <a:t> </a:t>
            </a:r>
            <a:r>
              <a:rPr lang="en-GB" sz="6300" b="1" dirty="0" err="1">
                <a:solidFill>
                  <a:schemeClr val="tx1"/>
                </a:solidFill>
              </a:rPr>
              <a:t>ровным</a:t>
            </a:r>
            <a:endParaRPr lang="ru-RU" sz="6300" b="1" dirty="0">
              <a:solidFill>
                <a:schemeClr val="tx1"/>
              </a:solidFill>
            </a:endParaRPr>
          </a:p>
          <a:p>
            <a:pPr marL="1143000" indent="-1143000" algn="l">
              <a:lnSpc>
                <a:spcPct val="80000"/>
              </a:lnSpc>
              <a:spcBef>
                <a:spcPts val="700"/>
              </a:spcBef>
              <a:tabLst>
                <a:tab pos="1177925" algn="l"/>
                <a:tab pos="2092325" algn="l"/>
                <a:tab pos="3006725" algn="l"/>
                <a:tab pos="3921125" algn="l"/>
                <a:tab pos="4835525" algn="l"/>
                <a:tab pos="5749925" algn="l"/>
                <a:tab pos="6664325" algn="l"/>
                <a:tab pos="7578725" algn="l"/>
                <a:tab pos="8493125" algn="l"/>
                <a:tab pos="9407525" algn="l"/>
                <a:tab pos="10321925" algn="l"/>
              </a:tabLst>
              <a:defRPr/>
            </a:pPr>
            <a:r>
              <a:rPr lang="en-GB" sz="6300" b="1" dirty="0">
                <a:solidFill>
                  <a:schemeClr val="tx1"/>
                </a:solidFill>
              </a:rPr>
              <a:t> </a:t>
            </a:r>
            <a:r>
              <a:rPr lang="en-GB" sz="6300" b="1" dirty="0" err="1">
                <a:solidFill>
                  <a:schemeClr val="tx1"/>
                </a:solidFill>
              </a:rPr>
              <a:t>голосом</a:t>
            </a:r>
            <a:endParaRPr lang="en-GB" sz="6300" b="1" dirty="0">
              <a:solidFill>
                <a:schemeClr val="tx1"/>
              </a:solidFill>
            </a:endParaRPr>
          </a:p>
          <a:p>
            <a:endParaRPr lang="ru-RU" dirty="0"/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04248" y="5126037"/>
            <a:ext cx="2114550" cy="173196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</p:spTree>
  </p:cSld>
  <p:clrMapOvr>
    <a:masterClrMapping/>
  </p:clrMapOvr>
  <p:transition>
    <p:wedge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9144000" cy="7150100"/>
          </a:xfrm>
          <a:prstGeom prst="rect">
            <a:avLst/>
          </a:prstGeom>
          <a:noFill/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404664"/>
            <a:ext cx="8424936" cy="5234136"/>
          </a:xfrm>
        </p:spPr>
        <p:txBody>
          <a:bodyPr>
            <a:normAutofit fontScale="92500" lnSpcReduction="10000"/>
          </a:bodyPr>
          <a:lstStyle/>
          <a:p>
            <a:pPr marL="608013" indent="-608013" algn="l">
              <a:spcBef>
                <a:spcPts val="800"/>
              </a:spcBef>
              <a:buClr>
                <a:srgbClr val="99FF99"/>
              </a:buClr>
              <a:buSzPct val="80000"/>
              <a:tabLst>
                <a:tab pos="1177925" algn="l"/>
                <a:tab pos="2092325" algn="l"/>
                <a:tab pos="3006725" algn="l"/>
                <a:tab pos="3921125" algn="l"/>
                <a:tab pos="4835525" algn="l"/>
                <a:tab pos="5749925" algn="l"/>
                <a:tab pos="6664325" algn="l"/>
                <a:tab pos="7578725" algn="l"/>
                <a:tab pos="8493125" algn="l"/>
                <a:tab pos="9407525" algn="l"/>
                <a:tab pos="10321925" algn="l"/>
              </a:tabLst>
              <a:defRPr/>
            </a:pPr>
            <a:r>
              <a:rPr lang="en-GB" sz="3600" b="1" dirty="0">
                <a:solidFill>
                  <a:schemeClr val="tx1"/>
                </a:solidFill>
              </a:rPr>
              <a:t>7.   </a:t>
            </a:r>
            <a:r>
              <a:rPr lang="en-GB" sz="3600" b="1" dirty="0" err="1">
                <a:solidFill>
                  <a:schemeClr val="tx1"/>
                </a:solidFill>
              </a:rPr>
              <a:t>Ни</a:t>
            </a:r>
            <a:r>
              <a:rPr lang="en-GB" sz="3600" b="1" dirty="0">
                <a:solidFill>
                  <a:schemeClr val="tx1"/>
                </a:solidFill>
              </a:rPr>
              <a:t> в </a:t>
            </a:r>
            <a:r>
              <a:rPr lang="en-GB" sz="3600" b="1" dirty="0" err="1">
                <a:solidFill>
                  <a:schemeClr val="tx1"/>
                </a:solidFill>
              </a:rPr>
              <a:t>коем</a:t>
            </a:r>
            <a:r>
              <a:rPr lang="en-GB" sz="3600" b="1" dirty="0">
                <a:solidFill>
                  <a:schemeClr val="tx1"/>
                </a:solidFill>
              </a:rPr>
              <a:t> </a:t>
            </a:r>
            <a:r>
              <a:rPr lang="en-GB" sz="3600" b="1" dirty="0" err="1">
                <a:solidFill>
                  <a:schemeClr val="tx1"/>
                </a:solidFill>
              </a:rPr>
              <a:t>случае</a:t>
            </a:r>
            <a:r>
              <a:rPr lang="en-GB" sz="3600" b="1" dirty="0">
                <a:solidFill>
                  <a:schemeClr val="tx1"/>
                </a:solidFill>
              </a:rPr>
              <a:t> </a:t>
            </a:r>
            <a:r>
              <a:rPr lang="en-GB" sz="3600" b="1" dirty="0" err="1">
                <a:solidFill>
                  <a:schemeClr val="tx1"/>
                </a:solidFill>
              </a:rPr>
              <a:t>не</a:t>
            </a:r>
            <a:r>
              <a:rPr lang="en-GB" sz="3600" b="1" dirty="0">
                <a:solidFill>
                  <a:schemeClr val="tx1"/>
                </a:solidFill>
              </a:rPr>
              <a:t> </a:t>
            </a:r>
            <a:r>
              <a:rPr lang="en-GB" sz="3600" b="1" dirty="0" err="1">
                <a:solidFill>
                  <a:schemeClr val="tx1"/>
                </a:solidFill>
              </a:rPr>
              <a:t>допускать</a:t>
            </a:r>
            <a:r>
              <a:rPr lang="en-GB" sz="3600" b="1" dirty="0">
                <a:solidFill>
                  <a:schemeClr val="tx1"/>
                </a:solidFill>
              </a:rPr>
              <a:t> </a:t>
            </a:r>
            <a:r>
              <a:rPr lang="en-GB" sz="3600" b="1" dirty="0" err="1">
                <a:solidFill>
                  <a:schemeClr val="tx1"/>
                </a:solidFill>
              </a:rPr>
              <a:t>действий</a:t>
            </a:r>
            <a:r>
              <a:rPr lang="en-GB" sz="3600" b="1" dirty="0">
                <a:solidFill>
                  <a:schemeClr val="tx1"/>
                </a:solidFill>
              </a:rPr>
              <a:t>, </a:t>
            </a:r>
            <a:r>
              <a:rPr lang="en-GB" sz="3600" b="1" dirty="0" err="1">
                <a:solidFill>
                  <a:schemeClr val="tx1"/>
                </a:solidFill>
              </a:rPr>
              <a:t>которые</a:t>
            </a:r>
            <a:r>
              <a:rPr lang="en-GB" sz="3600" b="1" dirty="0">
                <a:solidFill>
                  <a:schemeClr val="tx1"/>
                </a:solidFill>
              </a:rPr>
              <a:t> </a:t>
            </a:r>
            <a:r>
              <a:rPr lang="en-GB" sz="3600" b="1" dirty="0" err="1">
                <a:solidFill>
                  <a:schemeClr val="tx1"/>
                </a:solidFill>
              </a:rPr>
              <a:t>могут</a:t>
            </a:r>
            <a:r>
              <a:rPr lang="en-GB" sz="3600" b="1" dirty="0">
                <a:solidFill>
                  <a:schemeClr val="tx1"/>
                </a:solidFill>
              </a:rPr>
              <a:t> </a:t>
            </a:r>
            <a:r>
              <a:rPr lang="en-GB" sz="3600" b="1" dirty="0" err="1">
                <a:solidFill>
                  <a:schemeClr val="tx1"/>
                </a:solidFill>
              </a:rPr>
              <a:t>спровоцировать</a:t>
            </a:r>
            <a:r>
              <a:rPr lang="en-GB" sz="3600" b="1" dirty="0">
                <a:solidFill>
                  <a:schemeClr val="tx1"/>
                </a:solidFill>
              </a:rPr>
              <a:t> </a:t>
            </a:r>
            <a:r>
              <a:rPr lang="en-GB" sz="3600" b="1" dirty="0" err="1">
                <a:solidFill>
                  <a:schemeClr val="tx1"/>
                </a:solidFill>
              </a:rPr>
              <a:t>нападающих</a:t>
            </a:r>
            <a:r>
              <a:rPr lang="en-GB" sz="3600" b="1" dirty="0">
                <a:solidFill>
                  <a:schemeClr val="tx1"/>
                </a:solidFill>
              </a:rPr>
              <a:t> к </a:t>
            </a:r>
            <a:r>
              <a:rPr lang="en-GB" sz="3600" b="1" dirty="0" err="1">
                <a:solidFill>
                  <a:schemeClr val="tx1"/>
                </a:solidFill>
              </a:rPr>
              <a:t>применению</a:t>
            </a:r>
            <a:r>
              <a:rPr lang="en-GB" sz="3600" b="1" dirty="0">
                <a:solidFill>
                  <a:schemeClr val="tx1"/>
                </a:solidFill>
              </a:rPr>
              <a:t> </a:t>
            </a:r>
            <a:r>
              <a:rPr lang="en-GB" sz="3600" b="1" dirty="0" err="1">
                <a:solidFill>
                  <a:schemeClr val="tx1"/>
                </a:solidFill>
              </a:rPr>
              <a:t>оружия</a:t>
            </a:r>
            <a:r>
              <a:rPr lang="en-GB" sz="3600" b="1" dirty="0">
                <a:solidFill>
                  <a:schemeClr val="tx1"/>
                </a:solidFill>
              </a:rPr>
              <a:t> и </a:t>
            </a:r>
            <a:r>
              <a:rPr lang="en-GB" sz="3600" b="1" dirty="0" err="1">
                <a:solidFill>
                  <a:schemeClr val="tx1"/>
                </a:solidFill>
              </a:rPr>
              <a:t>привести</a:t>
            </a:r>
            <a:r>
              <a:rPr lang="en-GB" sz="3600" b="1" dirty="0">
                <a:solidFill>
                  <a:schemeClr val="tx1"/>
                </a:solidFill>
              </a:rPr>
              <a:t> к </a:t>
            </a:r>
            <a:r>
              <a:rPr lang="en-GB" sz="3600" b="1" dirty="0" err="1">
                <a:solidFill>
                  <a:schemeClr val="tx1"/>
                </a:solidFill>
              </a:rPr>
              <a:t>человеческим</a:t>
            </a:r>
            <a:r>
              <a:rPr lang="en-GB" sz="3600" b="1" dirty="0">
                <a:solidFill>
                  <a:schemeClr val="tx1"/>
                </a:solidFill>
              </a:rPr>
              <a:t> </a:t>
            </a:r>
            <a:r>
              <a:rPr lang="en-GB" sz="3600" b="1" dirty="0" err="1">
                <a:solidFill>
                  <a:schemeClr val="tx1"/>
                </a:solidFill>
              </a:rPr>
              <a:t>жертвам</a:t>
            </a:r>
            <a:r>
              <a:rPr lang="en-GB" sz="3600" b="1" dirty="0">
                <a:solidFill>
                  <a:schemeClr val="tx1"/>
                </a:solidFill>
              </a:rPr>
              <a:t>.</a:t>
            </a:r>
          </a:p>
          <a:p>
            <a:pPr marL="608013" indent="-608013" algn="l">
              <a:spcBef>
                <a:spcPts val="800"/>
              </a:spcBef>
              <a:buClr>
                <a:srgbClr val="99FF99"/>
              </a:buClr>
              <a:buSzPct val="80000"/>
              <a:tabLst>
                <a:tab pos="1177925" algn="l"/>
                <a:tab pos="2092325" algn="l"/>
                <a:tab pos="3006725" algn="l"/>
                <a:tab pos="3921125" algn="l"/>
                <a:tab pos="4835525" algn="l"/>
                <a:tab pos="5749925" algn="l"/>
                <a:tab pos="6664325" algn="l"/>
                <a:tab pos="7578725" algn="l"/>
                <a:tab pos="8493125" algn="l"/>
                <a:tab pos="9407525" algn="l"/>
                <a:tab pos="10321925" algn="l"/>
              </a:tabLst>
              <a:defRPr/>
            </a:pPr>
            <a:r>
              <a:rPr lang="en-GB" sz="3600" b="1" dirty="0">
                <a:solidFill>
                  <a:schemeClr val="tx1"/>
                </a:solidFill>
              </a:rPr>
              <a:t>8.  </a:t>
            </a:r>
            <a:r>
              <a:rPr lang="en-GB" sz="3600" b="1" dirty="0" err="1">
                <a:solidFill>
                  <a:schemeClr val="tx1"/>
                </a:solidFill>
              </a:rPr>
              <a:t>Переносить</a:t>
            </a:r>
            <a:r>
              <a:rPr lang="en-GB" sz="3600" b="1" dirty="0">
                <a:solidFill>
                  <a:schemeClr val="tx1"/>
                </a:solidFill>
              </a:rPr>
              <a:t> </a:t>
            </a:r>
            <a:r>
              <a:rPr lang="en-GB" sz="3600" b="1" dirty="0" err="1">
                <a:solidFill>
                  <a:schemeClr val="tx1"/>
                </a:solidFill>
              </a:rPr>
              <a:t>лишения</a:t>
            </a:r>
            <a:r>
              <a:rPr lang="en-GB" sz="3600" b="1" dirty="0">
                <a:solidFill>
                  <a:schemeClr val="tx1"/>
                </a:solidFill>
              </a:rPr>
              <a:t>, </a:t>
            </a:r>
            <a:r>
              <a:rPr lang="en-GB" sz="3600" b="1" dirty="0" err="1">
                <a:solidFill>
                  <a:schemeClr val="tx1"/>
                </a:solidFill>
              </a:rPr>
              <a:t>оскорбления</a:t>
            </a:r>
            <a:r>
              <a:rPr lang="en-GB" sz="3600" b="1" dirty="0">
                <a:solidFill>
                  <a:schemeClr val="tx1"/>
                </a:solidFill>
              </a:rPr>
              <a:t> и </a:t>
            </a:r>
            <a:r>
              <a:rPr lang="en-GB" sz="3600" b="1" dirty="0" err="1">
                <a:solidFill>
                  <a:schemeClr val="tx1"/>
                </a:solidFill>
              </a:rPr>
              <a:t>унижения</a:t>
            </a:r>
            <a:r>
              <a:rPr lang="en-GB" sz="3600" b="1" dirty="0">
                <a:solidFill>
                  <a:schemeClr val="tx1"/>
                </a:solidFill>
              </a:rPr>
              <a:t> </a:t>
            </a:r>
            <a:r>
              <a:rPr lang="en-GB" sz="3600" b="1" dirty="0" err="1">
                <a:solidFill>
                  <a:schemeClr val="tx1"/>
                </a:solidFill>
              </a:rPr>
              <a:t>без</a:t>
            </a:r>
            <a:r>
              <a:rPr lang="en-GB" sz="3600" b="1" dirty="0">
                <a:solidFill>
                  <a:schemeClr val="tx1"/>
                </a:solidFill>
              </a:rPr>
              <a:t> </a:t>
            </a:r>
            <a:r>
              <a:rPr lang="en-GB" sz="3600" b="1" dirty="0" err="1">
                <a:solidFill>
                  <a:schemeClr val="tx1"/>
                </a:solidFill>
              </a:rPr>
              <a:t>вызова</a:t>
            </a:r>
            <a:r>
              <a:rPr lang="en-GB" sz="3600" b="1" dirty="0">
                <a:solidFill>
                  <a:schemeClr val="tx1"/>
                </a:solidFill>
              </a:rPr>
              <a:t> и </a:t>
            </a:r>
            <a:r>
              <a:rPr lang="en-GB" sz="3600" b="1" dirty="0" err="1">
                <a:solidFill>
                  <a:schemeClr val="tx1"/>
                </a:solidFill>
              </a:rPr>
              <a:t>возражений</a:t>
            </a:r>
            <a:r>
              <a:rPr lang="en-GB" sz="3600" b="1" dirty="0">
                <a:solidFill>
                  <a:schemeClr val="tx1"/>
                </a:solidFill>
              </a:rPr>
              <a:t>.</a:t>
            </a:r>
          </a:p>
          <a:p>
            <a:pPr marL="608013" indent="-608013" algn="l">
              <a:spcBef>
                <a:spcPts val="800"/>
              </a:spcBef>
              <a:buClr>
                <a:srgbClr val="99FF99"/>
              </a:buClr>
              <a:buSzPct val="80000"/>
              <a:tabLst>
                <a:tab pos="1177925" algn="l"/>
                <a:tab pos="2092325" algn="l"/>
                <a:tab pos="3006725" algn="l"/>
                <a:tab pos="3921125" algn="l"/>
                <a:tab pos="4835525" algn="l"/>
                <a:tab pos="5749925" algn="l"/>
                <a:tab pos="6664325" algn="l"/>
                <a:tab pos="7578725" algn="l"/>
                <a:tab pos="8493125" algn="l"/>
                <a:tab pos="9407525" algn="l"/>
                <a:tab pos="10321925" algn="l"/>
              </a:tabLst>
              <a:defRPr/>
            </a:pPr>
            <a:r>
              <a:rPr lang="en-GB" sz="3600" b="1" dirty="0">
                <a:solidFill>
                  <a:schemeClr val="tx1"/>
                </a:solidFill>
              </a:rPr>
              <a:t>9.  </a:t>
            </a:r>
            <a:r>
              <a:rPr lang="en-GB" sz="3600" b="1" dirty="0" err="1">
                <a:solidFill>
                  <a:schemeClr val="tx1"/>
                </a:solidFill>
              </a:rPr>
              <a:t>Экономьте</a:t>
            </a:r>
            <a:r>
              <a:rPr lang="en-GB" sz="3600" b="1" dirty="0">
                <a:solidFill>
                  <a:schemeClr val="tx1"/>
                </a:solidFill>
              </a:rPr>
              <a:t> и </a:t>
            </a:r>
            <a:r>
              <a:rPr lang="en-GB" sz="3600" b="1" dirty="0" err="1">
                <a:solidFill>
                  <a:schemeClr val="tx1"/>
                </a:solidFill>
              </a:rPr>
              <a:t>поддерживайте</a:t>
            </a:r>
            <a:r>
              <a:rPr lang="en-GB" sz="3600" b="1" dirty="0">
                <a:solidFill>
                  <a:schemeClr val="tx1"/>
                </a:solidFill>
              </a:rPr>
              <a:t> </a:t>
            </a:r>
            <a:r>
              <a:rPr lang="en-GB" sz="3600" b="1" dirty="0" err="1">
                <a:solidFill>
                  <a:schemeClr val="tx1"/>
                </a:solidFill>
              </a:rPr>
              <a:t>силы</a:t>
            </a:r>
            <a:r>
              <a:rPr lang="en-GB" sz="3600" b="1" dirty="0">
                <a:solidFill>
                  <a:schemeClr val="tx1"/>
                </a:solidFill>
              </a:rPr>
              <a:t>, </a:t>
            </a:r>
            <a:r>
              <a:rPr lang="en-GB" sz="3600" b="1" dirty="0" err="1">
                <a:solidFill>
                  <a:schemeClr val="tx1"/>
                </a:solidFill>
              </a:rPr>
              <a:t>чем</a:t>
            </a:r>
            <a:r>
              <a:rPr lang="en-GB" sz="3600" b="1" dirty="0">
                <a:solidFill>
                  <a:schemeClr val="tx1"/>
                </a:solidFill>
              </a:rPr>
              <a:t> </a:t>
            </a:r>
            <a:r>
              <a:rPr lang="en-GB" sz="3600" b="1" dirty="0" err="1">
                <a:solidFill>
                  <a:schemeClr val="tx1"/>
                </a:solidFill>
              </a:rPr>
              <a:t>угодно</a:t>
            </a:r>
            <a:r>
              <a:rPr lang="en-GB" sz="3600" b="1" dirty="0">
                <a:solidFill>
                  <a:schemeClr val="tx1"/>
                </a:solidFill>
              </a:rPr>
              <a:t> </a:t>
            </a:r>
            <a:r>
              <a:rPr lang="en-GB" sz="3600" b="1" dirty="0" err="1">
                <a:solidFill>
                  <a:schemeClr val="tx1"/>
                </a:solidFill>
              </a:rPr>
              <a:t>используйте</a:t>
            </a:r>
            <a:r>
              <a:rPr lang="en-GB" sz="3600" b="1" dirty="0">
                <a:solidFill>
                  <a:schemeClr val="tx1"/>
                </a:solidFill>
              </a:rPr>
              <a:t> </a:t>
            </a:r>
            <a:r>
              <a:rPr lang="en-GB" sz="3600" b="1" dirty="0" err="1">
                <a:solidFill>
                  <a:schemeClr val="tx1"/>
                </a:solidFill>
              </a:rPr>
              <a:t>любую</a:t>
            </a:r>
            <a:r>
              <a:rPr lang="en-GB" sz="3600" b="1" dirty="0">
                <a:solidFill>
                  <a:schemeClr val="tx1"/>
                </a:solidFill>
              </a:rPr>
              <a:t> </a:t>
            </a:r>
            <a:r>
              <a:rPr lang="en-GB" sz="3600" b="1" dirty="0" err="1">
                <a:solidFill>
                  <a:schemeClr val="tx1"/>
                </a:solidFill>
              </a:rPr>
              <a:t>возможность</a:t>
            </a:r>
            <a:r>
              <a:rPr lang="en-GB" sz="3600" b="1" dirty="0">
                <a:solidFill>
                  <a:schemeClr val="tx1"/>
                </a:solidFill>
              </a:rPr>
              <a:t>.</a:t>
            </a:r>
          </a:p>
          <a:p>
            <a:endParaRPr lang="ru-RU" dirty="0"/>
          </a:p>
        </p:txBody>
      </p:sp>
    </p:spTree>
  </p:cSld>
  <p:clrMapOvr>
    <a:masterClrMapping/>
  </p:clrMapOvr>
  <p:transition>
    <p:wedge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9144000" cy="7150100"/>
          </a:xfrm>
          <a:prstGeom prst="rect">
            <a:avLst/>
          </a:prstGeom>
          <a:noFill/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332656"/>
            <a:ext cx="8424936" cy="6192688"/>
          </a:xfrm>
        </p:spPr>
        <p:txBody>
          <a:bodyPr>
            <a:normAutofit/>
          </a:bodyPr>
          <a:lstStyle/>
          <a:p>
            <a:pPr marL="341313" indent="-341313" algn="l">
              <a:spcBef>
                <a:spcPts val="800"/>
              </a:spcBef>
              <a:buClr>
                <a:srgbClr val="99FF99"/>
              </a:buClr>
              <a:buSzPct val="8000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lang="en-GB" b="1" dirty="0">
                <a:solidFill>
                  <a:schemeClr val="tx1"/>
                </a:solidFill>
              </a:rPr>
              <a:t>10. </a:t>
            </a:r>
            <a:r>
              <a:rPr lang="en-GB" b="1" dirty="0" err="1">
                <a:solidFill>
                  <a:schemeClr val="tx1"/>
                </a:solidFill>
              </a:rPr>
              <a:t>Максимально</a:t>
            </a:r>
            <a:r>
              <a:rPr lang="en-GB" b="1" dirty="0">
                <a:solidFill>
                  <a:schemeClr val="tx1"/>
                </a:solidFill>
              </a:rPr>
              <a:t> </a:t>
            </a:r>
            <a:r>
              <a:rPr lang="en-GB" b="1" dirty="0" err="1">
                <a:solidFill>
                  <a:schemeClr val="tx1"/>
                </a:solidFill>
              </a:rPr>
              <a:t>выполняйте</a:t>
            </a:r>
            <a:r>
              <a:rPr lang="en-GB" b="1" dirty="0">
                <a:solidFill>
                  <a:schemeClr val="tx1"/>
                </a:solidFill>
              </a:rPr>
              <a:t> </a:t>
            </a:r>
            <a:r>
              <a:rPr lang="en-GB" b="1" dirty="0" err="1">
                <a:solidFill>
                  <a:schemeClr val="tx1"/>
                </a:solidFill>
              </a:rPr>
              <a:t>требования</a:t>
            </a:r>
            <a:r>
              <a:rPr lang="en-GB" b="1" dirty="0">
                <a:solidFill>
                  <a:schemeClr val="tx1"/>
                </a:solidFill>
              </a:rPr>
              <a:t> </a:t>
            </a:r>
            <a:r>
              <a:rPr lang="en-GB" b="1" dirty="0" err="1">
                <a:solidFill>
                  <a:schemeClr val="tx1"/>
                </a:solidFill>
              </a:rPr>
              <a:t>преступников</a:t>
            </a:r>
            <a:r>
              <a:rPr lang="en-GB" b="1" dirty="0">
                <a:solidFill>
                  <a:schemeClr val="tx1"/>
                </a:solidFill>
              </a:rPr>
              <a:t>, </a:t>
            </a:r>
            <a:r>
              <a:rPr lang="en-GB" b="1" dirty="0" err="1">
                <a:solidFill>
                  <a:schemeClr val="tx1"/>
                </a:solidFill>
              </a:rPr>
              <a:t>особенно</a:t>
            </a:r>
            <a:r>
              <a:rPr lang="en-GB" b="1" dirty="0">
                <a:solidFill>
                  <a:schemeClr val="tx1"/>
                </a:solidFill>
              </a:rPr>
              <a:t> в </a:t>
            </a:r>
            <a:r>
              <a:rPr lang="en-GB" b="1" dirty="0" err="1">
                <a:solidFill>
                  <a:schemeClr val="tx1"/>
                </a:solidFill>
              </a:rPr>
              <a:t>первое</a:t>
            </a:r>
            <a:r>
              <a:rPr lang="en-GB" b="1" dirty="0">
                <a:solidFill>
                  <a:schemeClr val="tx1"/>
                </a:solidFill>
              </a:rPr>
              <a:t> </a:t>
            </a:r>
            <a:r>
              <a:rPr lang="en-GB" b="1" dirty="0" err="1">
                <a:solidFill>
                  <a:schemeClr val="tx1"/>
                </a:solidFill>
              </a:rPr>
              <a:t>время</a:t>
            </a:r>
            <a:r>
              <a:rPr lang="en-GB" b="1" dirty="0">
                <a:solidFill>
                  <a:schemeClr val="tx1"/>
                </a:solidFill>
              </a:rPr>
              <a:t>.</a:t>
            </a:r>
          </a:p>
          <a:p>
            <a:pPr marL="341313" indent="-341313" algn="l">
              <a:spcBef>
                <a:spcPts val="800"/>
              </a:spcBef>
              <a:buClr>
                <a:srgbClr val="99FF99"/>
              </a:buClr>
              <a:buSzPct val="8000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lang="en-GB" b="1" dirty="0">
                <a:solidFill>
                  <a:schemeClr val="tx1"/>
                </a:solidFill>
              </a:rPr>
              <a:t>11. </a:t>
            </a:r>
            <a:r>
              <a:rPr lang="en-GB" b="1" dirty="0" err="1">
                <a:solidFill>
                  <a:schemeClr val="tx1"/>
                </a:solidFill>
              </a:rPr>
              <a:t>Не</a:t>
            </a:r>
            <a:r>
              <a:rPr lang="en-GB" b="1" dirty="0">
                <a:solidFill>
                  <a:schemeClr val="tx1"/>
                </a:solidFill>
              </a:rPr>
              <a:t> </a:t>
            </a:r>
            <a:r>
              <a:rPr lang="en-GB" b="1" dirty="0" err="1">
                <a:solidFill>
                  <a:schemeClr val="tx1"/>
                </a:solidFill>
              </a:rPr>
              <a:t>совершайте</a:t>
            </a:r>
            <a:r>
              <a:rPr lang="en-GB" b="1" dirty="0">
                <a:solidFill>
                  <a:schemeClr val="tx1"/>
                </a:solidFill>
              </a:rPr>
              <a:t> </a:t>
            </a:r>
            <a:r>
              <a:rPr lang="en-GB" b="1" dirty="0" err="1">
                <a:solidFill>
                  <a:schemeClr val="tx1"/>
                </a:solidFill>
              </a:rPr>
              <a:t>любых</a:t>
            </a:r>
            <a:r>
              <a:rPr lang="en-GB" b="1" dirty="0">
                <a:solidFill>
                  <a:schemeClr val="tx1"/>
                </a:solidFill>
              </a:rPr>
              <a:t> </a:t>
            </a:r>
            <a:r>
              <a:rPr lang="en-GB" b="1" dirty="0" err="1">
                <a:solidFill>
                  <a:schemeClr val="tx1"/>
                </a:solidFill>
              </a:rPr>
              <a:t>действий</a:t>
            </a:r>
            <a:r>
              <a:rPr lang="en-GB" b="1" dirty="0">
                <a:solidFill>
                  <a:schemeClr val="tx1"/>
                </a:solidFill>
              </a:rPr>
              <a:t>, </a:t>
            </a:r>
            <a:r>
              <a:rPr lang="en-GB" b="1" dirty="0" err="1">
                <a:solidFill>
                  <a:schemeClr val="tx1"/>
                </a:solidFill>
              </a:rPr>
              <a:t>спрашивайте</a:t>
            </a:r>
            <a:r>
              <a:rPr lang="en-GB" b="1" dirty="0">
                <a:solidFill>
                  <a:schemeClr val="tx1"/>
                </a:solidFill>
              </a:rPr>
              <a:t> </a:t>
            </a:r>
            <a:r>
              <a:rPr lang="en-GB" b="1" dirty="0" err="1">
                <a:solidFill>
                  <a:schemeClr val="tx1"/>
                </a:solidFill>
              </a:rPr>
              <a:t>разрешения</a:t>
            </a:r>
            <a:r>
              <a:rPr lang="en-GB" b="1" dirty="0">
                <a:solidFill>
                  <a:schemeClr val="tx1"/>
                </a:solidFill>
              </a:rPr>
              <a:t>.</a:t>
            </a:r>
          </a:p>
          <a:p>
            <a:pPr marL="341313" indent="-341313" algn="l">
              <a:spcBef>
                <a:spcPts val="800"/>
              </a:spcBef>
              <a:buClr>
                <a:srgbClr val="99FF99"/>
              </a:buClr>
              <a:buSzPct val="8000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lang="en-GB" b="1" dirty="0">
                <a:solidFill>
                  <a:schemeClr val="tx1"/>
                </a:solidFill>
              </a:rPr>
              <a:t>12. </a:t>
            </a:r>
            <a:r>
              <a:rPr lang="en-GB" b="1" dirty="0" err="1">
                <a:solidFill>
                  <a:schemeClr val="tx1"/>
                </a:solidFill>
              </a:rPr>
              <a:t>Меньше</a:t>
            </a:r>
            <a:r>
              <a:rPr lang="en-GB" b="1" dirty="0">
                <a:solidFill>
                  <a:schemeClr val="tx1"/>
                </a:solidFill>
              </a:rPr>
              <a:t> </a:t>
            </a:r>
            <a:r>
              <a:rPr lang="en-GB" b="1" dirty="0" err="1">
                <a:solidFill>
                  <a:schemeClr val="tx1"/>
                </a:solidFill>
              </a:rPr>
              <a:t>двигайтесь</a:t>
            </a:r>
            <a:r>
              <a:rPr lang="en-GB" b="1" dirty="0">
                <a:solidFill>
                  <a:schemeClr val="tx1"/>
                </a:solidFill>
              </a:rPr>
              <a:t>.</a:t>
            </a:r>
          </a:p>
          <a:p>
            <a:pPr marL="341313" indent="-341313" algn="l">
              <a:spcBef>
                <a:spcPts val="800"/>
              </a:spcBef>
              <a:buClr>
                <a:srgbClr val="99FF99"/>
              </a:buClr>
              <a:buSzPct val="8000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lang="en-GB" b="1" dirty="0">
                <a:solidFill>
                  <a:schemeClr val="tx1"/>
                </a:solidFill>
              </a:rPr>
              <a:t>13. </a:t>
            </a:r>
            <a:r>
              <a:rPr lang="en-GB" b="1" dirty="0" err="1">
                <a:solidFill>
                  <a:schemeClr val="tx1"/>
                </a:solidFill>
              </a:rPr>
              <a:t>Постоянно</a:t>
            </a:r>
            <a:r>
              <a:rPr lang="en-GB" b="1" dirty="0">
                <a:solidFill>
                  <a:schemeClr val="tx1"/>
                </a:solidFill>
              </a:rPr>
              <a:t> </a:t>
            </a:r>
            <a:r>
              <a:rPr lang="en-GB" b="1" dirty="0" err="1">
                <a:solidFill>
                  <a:schemeClr val="tx1"/>
                </a:solidFill>
              </a:rPr>
              <a:t>напоминайте</a:t>
            </a:r>
            <a:r>
              <a:rPr lang="en-GB" b="1" dirty="0">
                <a:solidFill>
                  <a:schemeClr val="tx1"/>
                </a:solidFill>
              </a:rPr>
              <a:t> </a:t>
            </a:r>
            <a:r>
              <a:rPr lang="en-GB" b="1" dirty="0" err="1">
                <a:solidFill>
                  <a:schemeClr val="tx1"/>
                </a:solidFill>
              </a:rPr>
              <a:t>себе</a:t>
            </a:r>
            <a:r>
              <a:rPr lang="en-GB" b="1" dirty="0">
                <a:solidFill>
                  <a:schemeClr val="tx1"/>
                </a:solidFill>
              </a:rPr>
              <a:t>, </a:t>
            </a:r>
            <a:r>
              <a:rPr lang="en-GB" b="1" dirty="0" err="1">
                <a:solidFill>
                  <a:schemeClr val="tx1"/>
                </a:solidFill>
              </a:rPr>
              <a:t>что</a:t>
            </a:r>
            <a:r>
              <a:rPr lang="en-GB" b="1" dirty="0">
                <a:solidFill>
                  <a:schemeClr val="tx1"/>
                </a:solidFill>
              </a:rPr>
              <a:t> </a:t>
            </a:r>
            <a:r>
              <a:rPr lang="en-GB" b="1" dirty="0" err="1">
                <a:solidFill>
                  <a:schemeClr val="tx1"/>
                </a:solidFill>
              </a:rPr>
              <a:t>ваша</a:t>
            </a:r>
            <a:r>
              <a:rPr lang="en-GB" b="1" dirty="0">
                <a:solidFill>
                  <a:schemeClr val="tx1"/>
                </a:solidFill>
              </a:rPr>
              <a:t> </a:t>
            </a:r>
            <a:r>
              <a:rPr lang="en-GB" b="1" dirty="0" err="1">
                <a:solidFill>
                  <a:schemeClr val="tx1"/>
                </a:solidFill>
              </a:rPr>
              <a:t>цель</a:t>
            </a:r>
            <a:r>
              <a:rPr lang="en-GB" b="1" dirty="0">
                <a:solidFill>
                  <a:schemeClr val="tx1"/>
                </a:solidFill>
              </a:rPr>
              <a:t> – </a:t>
            </a:r>
            <a:r>
              <a:rPr lang="en-GB" b="1" dirty="0" err="1">
                <a:solidFill>
                  <a:schemeClr val="tx1"/>
                </a:solidFill>
              </a:rPr>
              <a:t>остаться</a:t>
            </a:r>
            <a:r>
              <a:rPr lang="en-GB" b="1" dirty="0">
                <a:solidFill>
                  <a:schemeClr val="tx1"/>
                </a:solidFill>
              </a:rPr>
              <a:t> в </a:t>
            </a:r>
            <a:r>
              <a:rPr lang="en-GB" b="1" dirty="0" err="1">
                <a:solidFill>
                  <a:schemeClr val="tx1"/>
                </a:solidFill>
              </a:rPr>
              <a:t>живых</a:t>
            </a:r>
            <a:r>
              <a:rPr lang="en-GB" b="1" dirty="0">
                <a:solidFill>
                  <a:schemeClr val="tx1"/>
                </a:solidFill>
              </a:rPr>
              <a:t>.</a:t>
            </a:r>
          </a:p>
          <a:p>
            <a:pPr marL="341313" indent="-341313" algn="l">
              <a:spcBef>
                <a:spcPts val="800"/>
              </a:spcBef>
              <a:buClr>
                <a:srgbClr val="99FF99"/>
              </a:buClr>
              <a:buSzPct val="8000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lang="en-GB" b="1" dirty="0">
                <a:solidFill>
                  <a:schemeClr val="tx1"/>
                </a:solidFill>
              </a:rPr>
              <a:t>14. </a:t>
            </a:r>
            <a:r>
              <a:rPr lang="en-GB" b="1" dirty="0" err="1">
                <a:solidFill>
                  <a:schemeClr val="tx1"/>
                </a:solidFill>
              </a:rPr>
              <a:t>Помните</a:t>
            </a:r>
            <a:r>
              <a:rPr lang="en-GB" b="1" dirty="0">
                <a:solidFill>
                  <a:schemeClr val="tx1"/>
                </a:solidFill>
              </a:rPr>
              <a:t>, </a:t>
            </a:r>
            <a:r>
              <a:rPr lang="en-GB" b="1" dirty="0" err="1">
                <a:solidFill>
                  <a:schemeClr val="tx1"/>
                </a:solidFill>
              </a:rPr>
              <a:t>что</a:t>
            </a:r>
            <a:r>
              <a:rPr lang="en-GB" b="1" dirty="0">
                <a:solidFill>
                  <a:schemeClr val="tx1"/>
                </a:solidFill>
              </a:rPr>
              <a:t> </a:t>
            </a:r>
            <a:r>
              <a:rPr lang="en-GB" b="1" dirty="0" err="1">
                <a:solidFill>
                  <a:schemeClr val="tx1"/>
                </a:solidFill>
              </a:rPr>
              <a:t>для</a:t>
            </a:r>
            <a:r>
              <a:rPr lang="en-GB" b="1" dirty="0">
                <a:solidFill>
                  <a:schemeClr val="tx1"/>
                </a:solidFill>
              </a:rPr>
              <a:t> </a:t>
            </a:r>
            <a:r>
              <a:rPr lang="en-GB" b="1" dirty="0" err="1">
                <a:solidFill>
                  <a:schemeClr val="tx1"/>
                </a:solidFill>
              </a:rPr>
              <a:t>вашего</a:t>
            </a:r>
            <a:r>
              <a:rPr lang="en-GB" b="1" dirty="0">
                <a:solidFill>
                  <a:schemeClr val="tx1"/>
                </a:solidFill>
              </a:rPr>
              <a:t> </a:t>
            </a:r>
            <a:r>
              <a:rPr lang="en-GB" b="1" dirty="0" err="1">
                <a:solidFill>
                  <a:schemeClr val="tx1"/>
                </a:solidFill>
              </a:rPr>
              <a:t>освобождения</a:t>
            </a:r>
            <a:r>
              <a:rPr lang="en-GB" b="1" dirty="0">
                <a:solidFill>
                  <a:schemeClr val="tx1"/>
                </a:solidFill>
              </a:rPr>
              <a:t> </a:t>
            </a:r>
            <a:r>
              <a:rPr lang="en-GB" b="1" dirty="0" err="1">
                <a:solidFill>
                  <a:schemeClr val="tx1"/>
                </a:solidFill>
              </a:rPr>
              <a:t>делается</a:t>
            </a:r>
            <a:r>
              <a:rPr lang="en-GB" b="1" dirty="0">
                <a:solidFill>
                  <a:schemeClr val="tx1"/>
                </a:solidFill>
              </a:rPr>
              <a:t> </a:t>
            </a:r>
            <a:r>
              <a:rPr lang="en-GB" b="1" dirty="0" err="1">
                <a:solidFill>
                  <a:schemeClr val="tx1"/>
                </a:solidFill>
              </a:rPr>
              <a:t>всё</a:t>
            </a:r>
            <a:r>
              <a:rPr lang="en-GB" b="1" dirty="0">
                <a:solidFill>
                  <a:schemeClr val="tx1"/>
                </a:solidFill>
              </a:rPr>
              <a:t> </a:t>
            </a:r>
            <a:r>
              <a:rPr lang="en-GB" b="1" dirty="0" err="1">
                <a:solidFill>
                  <a:schemeClr val="tx1"/>
                </a:solidFill>
              </a:rPr>
              <a:t>необходимое</a:t>
            </a:r>
            <a:r>
              <a:rPr lang="en-GB" b="1" dirty="0">
                <a:solidFill>
                  <a:schemeClr val="tx1"/>
                </a:solidFill>
              </a:rPr>
              <a:t> и </a:t>
            </a:r>
            <a:r>
              <a:rPr lang="en-GB" b="1" dirty="0" err="1">
                <a:solidFill>
                  <a:schemeClr val="tx1"/>
                </a:solidFill>
              </a:rPr>
              <a:t>возможное</a:t>
            </a:r>
            <a:r>
              <a:rPr lang="en-GB" b="1" dirty="0">
                <a:solidFill>
                  <a:schemeClr val="tx1"/>
                </a:solidFill>
              </a:rPr>
              <a:t>.</a:t>
            </a:r>
          </a:p>
          <a:p>
            <a:endParaRPr lang="ru-RU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32240" y="5229200"/>
            <a:ext cx="2160587" cy="177006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</p:spTree>
  </p:cSld>
  <p:clrMapOvr>
    <a:masterClrMapping/>
  </p:clrMapOvr>
  <p:transition>
    <p:wedge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9144000" cy="71501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99592" y="2564904"/>
            <a:ext cx="7772400" cy="1470025"/>
          </a:xfrm>
        </p:spPr>
        <p:txBody>
          <a:bodyPr>
            <a:noAutofit/>
          </a:bodyPr>
          <a:lstStyle/>
          <a:p>
            <a:r>
              <a:rPr lang="en-GB" sz="6000" b="1" dirty="0" err="1">
                <a:solidFill>
                  <a:srgbClr val="FF9900"/>
                </a:solidFill>
              </a:rPr>
              <a:t>Политики</a:t>
            </a:r>
            <a:r>
              <a:rPr lang="en-GB" sz="6000" b="1" dirty="0">
                <a:solidFill>
                  <a:srgbClr val="FF9900"/>
                </a:solidFill>
              </a:rPr>
              <a:t> </a:t>
            </a:r>
            <a:r>
              <a:rPr lang="en-GB" sz="6000" b="1" dirty="0" err="1">
                <a:solidFill>
                  <a:srgbClr val="FF9900"/>
                </a:solidFill>
              </a:rPr>
              <a:t>объявляют</a:t>
            </a:r>
            <a:r>
              <a:rPr lang="en-GB" sz="6000" b="1" dirty="0">
                <a:solidFill>
                  <a:srgbClr val="FF9900"/>
                </a:solidFill>
              </a:rPr>
              <a:t> </a:t>
            </a:r>
            <a:r>
              <a:rPr lang="en-GB" sz="6000" b="1" dirty="0" err="1">
                <a:solidFill>
                  <a:srgbClr val="FF9900"/>
                </a:solidFill>
              </a:rPr>
              <a:t>войну</a:t>
            </a:r>
            <a:r>
              <a:rPr lang="en-GB" sz="6000" b="1" dirty="0">
                <a:solidFill>
                  <a:srgbClr val="FF9900"/>
                </a:solidFill>
              </a:rPr>
              <a:t> </a:t>
            </a:r>
            <a:r>
              <a:rPr lang="en-GB" sz="6000" b="1" dirty="0" err="1">
                <a:solidFill>
                  <a:srgbClr val="FF9900"/>
                </a:solidFill>
              </a:rPr>
              <a:t>терроризму</a:t>
            </a:r>
            <a:r>
              <a:rPr lang="en-GB" sz="6000" b="1" dirty="0">
                <a:solidFill>
                  <a:srgbClr val="FF9900"/>
                </a:solidFill>
              </a:rPr>
              <a:t>.</a:t>
            </a:r>
            <a:endParaRPr lang="ru-RU" sz="6000" dirty="0"/>
          </a:p>
        </p:txBody>
      </p:sp>
    </p:spTree>
  </p:cSld>
  <p:clrMapOvr>
    <a:masterClrMapping/>
  </p:clrMapOvr>
  <p:transition>
    <p:wedge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Администратор\Desktop\Снимок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701B2AFD-8943-98A6-E596-635FA8E2BFEA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689" r="12689"/>
          <a:stretch>
            <a:fillRect/>
          </a:stretch>
        </p:blipFill>
        <p:spPr>
          <a:xfrm>
            <a:off x="5148064" y="3113084"/>
            <a:ext cx="3530799" cy="3151192"/>
          </a:xfrm>
        </p:spPr>
      </p:pic>
      <p:sp>
        <p:nvSpPr>
          <p:cNvPr id="4" name="Текст 3">
            <a:extLst>
              <a:ext uri="{FF2B5EF4-FFF2-40B4-BE49-F238E27FC236}">
                <a16:creationId xmlns:a16="http://schemas.microsoft.com/office/drawing/2014/main" id="{BED00646-0815-2C9F-6AE0-4C017F6DE3B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92242" y="751242"/>
            <a:ext cx="8372246" cy="3973902"/>
          </a:xfrm>
        </p:spPr>
        <p:txBody>
          <a:bodyPr>
            <a:normAutofit/>
          </a:bodyPr>
          <a:lstStyle/>
          <a:p>
            <a:pPr algn="just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Террор – в переводе с латинского –</a:t>
            </a:r>
          </a:p>
          <a:p>
            <a:pPr algn="just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это «ужас», «зло», подавление, запугивание людей.</a:t>
            </a:r>
          </a:p>
          <a:p>
            <a:pPr algn="just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•Террористы – это группа людей, которая совершает теракты.</a:t>
            </a:r>
          </a:p>
        </p:txBody>
      </p:sp>
    </p:spTree>
    <p:extLst>
      <p:ext uri="{BB962C8B-B14F-4D97-AF65-F5344CB8AC3E}">
        <p14:creationId xmlns:p14="http://schemas.microsoft.com/office/powerpoint/2010/main" val="424228541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9144000" cy="71501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0"/>
            <a:ext cx="7772400" cy="1470025"/>
          </a:xfrm>
        </p:spPr>
        <p:txBody>
          <a:bodyPr/>
          <a:lstStyle/>
          <a:p>
            <a:r>
              <a:rPr lang="ru-RU" b="1" dirty="0">
                <a:solidFill>
                  <a:schemeClr val="accent6">
                    <a:lumMod val="75000"/>
                  </a:schemeClr>
                </a:solidFill>
              </a:rPr>
              <a:t>Заключение</a:t>
            </a:r>
            <a:endParaRPr lang="ru-RU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1268760"/>
            <a:ext cx="8352928" cy="4370040"/>
          </a:xfrm>
        </p:spPr>
        <p:txBody>
          <a:bodyPr>
            <a:noAutofit/>
          </a:bodyPr>
          <a:lstStyle/>
          <a:p>
            <a:pPr algn="l"/>
            <a:r>
              <a:rPr lang="ru-RU" sz="2800" b="1" dirty="0">
                <a:solidFill>
                  <a:schemeClr val="tx1"/>
                </a:solidFill>
              </a:rPr>
              <a:t>Таким образом, можно сделать вывод, что терроризм является оскорблением для всего человечества. Он нарушает принципы международного сотрудничества и взаимопонимания между странами, которые имеют основополагающее значение для построения международного сообщества, основанного на принципах гуманизма. Эффективная борьба с терроризмом возможна лишь путем упорных коллективных действий, которые должны вестись в глобальном  масштабе на основе общих принципов.</a:t>
            </a:r>
          </a:p>
        </p:txBody>
      </p:sp>
    </p:spTree>
  </p:cSld>
  <p:clrMapOvr>
    <a:masterClrMapping/>
  </p:clrMapOvr>
  <p:transition>
    <p:wedge/>
  </p:transition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9144000" cy="71501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7200" b="1" dirty="0">
                <a:solidFill>
                  <a:schemeClr val="accent6">
                    <a:lumMod val="50000"/>
                  </a:schemeClr>
                </a:solidFill>
              </a:rPr>
              <a:t>СПАСИБО ЗА ВНИМАНИЕ </a:t>
            </a:r>
          </a:p>
        </p:txBody>
      </p:sp>
    </p:spTree>
  </p:cSld>
  <p:clrMapOvr>
    <a:masterClrMapping/>
  </p:clrMapOvr>
  <p:transition>
    <p:wedg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751E20E3-0B9C-857B-181B-70BFA63EDE77}"/>
              </a:ext>
            </a:extLst>
          </p:cNvPr>
          <p:cNvSpPr txBox="1"/>
          <p:nvPr/>
        </p:nvSpPr>
        <p:spPr>
          <a:xfrm>
            <a:off x="611560" y="1124744"/>
            <a:ext cx="7848872" cy="44012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449580" algn="just"/>
            <a:r>
              <a:rPr lang="ru-RU" sz="40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Главная задача </a:t>
            </a:r>
            <a:r>
              <a:rPr lang="ru-RU" sz="4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террористов сделать так, чтобы, в сердцах людей посилился страх, чтоб они стали сомневаться в своей стране, в своем руководстве, согласились бы выполнять все требования преступников</a:t>
            </a: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endParaRPr lang="ru-RU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820985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7506A99E-68E9-21A2-4BE8-6EBF631D40C4}"/>
              </a:ext>
            </a:extLst>
          </p:cNvPr>
          <p:cNvSpPr txBox="1"/>
          <p:nvPr/>
        </p:nvSpPr>
        <p:spPr>
          <a:xfrm>
            <a:off x="467544" y="836712"/>
            <a:ext cx="7776864" cy="547842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449580" algn="just"/>
            <a:r>
              <a:rPr lang="ru-RU" sz="2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Чтобы вселить ужас в сердца людей террористы придумали различные способы террористических актов:</a:t>
            </a:r>
          </a:p>
          <a:p>
            <a:pPr algn="just"/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1)взрывы в жилых домах, самолетах, поездах, переходах и электричках в метро, автобусах; </a:t>
            </a:r>
          </a:p>
          <a:p>
            <a:pPr algn="just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2) захват людей в заложники; </a:t>
            </a:r>
          </a:p>
          <a:p>
            <a:pPr algn="just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3) убийство политических деятелей и известных людей; </a:t>
            </a:r>
          </a:p>
          <a:p>
            <a:pPr algn="just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4) захват самолетов для того, чтобы направлять их на города и использовать как огромные бомбы; </a:t>
            </a:r>
          </a:p>
          <a:p>
            <a:pPr algn="just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5) поджоги лесов, жилых домов, транспортных средств; </a:t>
            </a:r>
          </a:p>
          <a:p>
            <a:pPr algn="just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6) взрывы опасных объектов (например, атомных электростанций, плотин на водоемах, химических предприятий), способных привести к массовым болезням и гибели; </a:t>
            </a:r>
          </a:p>
          <a:p>
            <a:pPr algn="just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7) уничтожение жизненно важных объектов (линий электропередач, водопровода, связи), особо ценных памятников культуры (храмы, мечети, музеи). </a:t>
            </a:r>
            <a:endParaRPr lang="ru-RU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294920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B01E2D8-F9B7-6BBF-8912-C906C77E7C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3568" y="764373"/>
            <a:ext cx="7866072" cy="1293028"/>
          </a:xfrm>
        </p:spPr>
        <p:txBody>
          <a:bodyPr>
            <a:noAutofit/>
          </a:bodyPr>
          <a:lstStyle/>
          <a:p>
            <a:r>
              <a:rPr lang="ru-RU" sz="6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Крокус Сити Холл</a:t>
            </a:r>
            <a:endParaRPr lang="ru-RU" sz="6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427B8A15-8300-DD99-D476-DD9D303D825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1772816"/>
            <a:ext cx="7236177" cy="4419451"/>
          </a:xfr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C04B2507-1F75-CD43-AB12-8A455AE11FA3}"/>
              </a:ext>
            </a:extLst>
          </p:cNvPr>
          <p:cNvSpPr txBox="1"/>
          <p:nvPr/>
        </p:nvSpPr>
        <p:spPr>
          <a:xfrm>
            <a:off x="2915816" y="5638269"/>
            <a:ext cx="4554780" cy="11079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66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22.03.2024</a:t>
            </a: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7544391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>
            <a:extLst>
              <a:ext uri="{FF2B5EF4-FFF2-40B4-BE49-F238E27FC236}">
                <a16:creationId xmlns:a16="http://schemas.microsoft.com/office/drawing/2014/main" id="{266870DF-2237-D24E-5F78-83D057F915C6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1052736"/>
            <a:ext cx="3911600" cy="2640330"/>
          </a:xfrm>
        </p:spPr>
      </p:pic>
      <p:pic>
        <p:nvPicPr>
          <p:cNvPr id="8" name="Объект 7">
            <a:extLst>
              <a:ext uri="{FF2B5EF4-FFF2-40B4-BE49-F238E27FC236}">
                <a16:creationId xmlns:a16="http://schemas.microsoft.com/office/drawing/2014/main" id="{08ABD271-A39A-86D0-FFA9-D3E0E89B7E02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8279" y="3419494"/>
            <a:ext cx="3908425" cy="2605616"/>
          </a:xfrm>
        </p:spPr>
      </p:pic>
    </p:spTree>
    <p:extLst>
      <p:ext uri="{BB962C8B-B14F-4D97-AF65-F5344CB8AC3E}">
        <p14:creationId xmlns:p14="http://schemas.microsoft.com/office/powerpoint/2010/main" val="324251624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3CA70F5-583A-31AE-52F3-30E4B19CE1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5576" y="764373"/>
            <a:ext cx="7794064" cy="1293028"/>
          </a:xfrm>
        </p:spPr>
        <p:txBody>
          <a:bodyPr/>
          <a:lstStyle/>
          <a:p>
            <a:pPr algn="ctr"/>
            <a:r>
              <a:rPr lang="ru-RU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24 </a:t>
            </a:r>
            <a:r>
              <a:rPr lang="ru-RU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марта президент В.В. Путин объявил днем общенационального траура по погибшим в теракте в «Крокус Сити Холле</a:t>
            </a:r>
            <a:r>
              <a:rPr lang="ru-RU" sz="18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»</a:t>
            </a:r>
            <a:endParaRPr lang="ru-RU" b="1" dirty="0"/>
          </a:p>
        </p:txBody>
      </p:sp>
      <p:pic>
        <p:nvPicPr>
          <p:cNvPr id="6" name="Объект 5">
            <a:extLst>
              <a:ext uri="{FF2B5EF4-FFF2-40B4-BE49-F238E27FC236}">
                <a16:creationId xmlns:a16="http://schemas.microsoft.com/office/drawing/2014/main" id="{90E7172E-C47A-42E7-B4B9-E141C219FBC4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6557" y="1871238"/>
            <a:ext cx="4020046" cy="2680030"/>
          </a:xfrm>
        </p:spPr>
      </p:pic>
      <p:pic>
        <p:nvPicPr>
          <p:cNvPr id="8" name="Объект 7">
            <a:extLst>
              <a:ext uri="{FF2B5EF4-FFF2-40B4-BE49-F238E27FC236}">
                <a16:creationId xmlns:a16="http://schemas.microsoft.com/office/drawing/2014/main" id="{413B4F7B-422C-9A60-72C4-22AFE73A0895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040" y="4365104"/>
            <a:ext cx="3908425" cy="1954212"/>
          </a:xfr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34FA9AA2-AD7D-A30E-CAC7-81B98BA95111}"/>
              </a:ext>
            </a:extLst>
          </p:cNvPr>
          <p:cNvSpPr txBox="1"/>
          <p:nvPr/>
        </p:nvSpPr>
        <p:spPr>
          <a:xfrm>
            <a:off x="467544" y="4695879"/>
            <a:ext cx="45720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</a:t>
            </a: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огибло 133 человека,</a:t>
            </a:r>
          </a:p>
          <a:p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пострадало более 150 человек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245428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9AF3E36-4541-3845-8198-5BEE199D51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7544" y="620688"/>
            <a:ext cx="8082096" cy="1436713"/>
          </a:xfrm>
        </p:spPr>
        <p:txBody>
          <a:bodyPr/>
          <a:lstStyle/>
          <a:p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9 сентября 1999 года в Москве произошел чудовищный теракт: при взрыве жилого дома на улице Гурьянова погибли 124 человека, 164 были ранены.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Объект 5">
            <a:extLst>
              <a:ext uri="{FF2B5EF4-FFF2-40B4-BE49-F238E27FC236}">
                <a16:creationId xmlns:a16="http://schemas.microsoft.com/office/drawing/2014/main" id="{7B29F434-B9F0-EAFA-FA32-312113ACB570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725" y="2780928"/>
            <a:ext cx="3911600" cy="2548309"/>
          </a:xfrm>
        </p:spPr>
      </p:pic>
      <p:pic>
        <p:nvPicPr>
          <p:cNvPr id="8" name="Объект 7">
            <a:extLst>
              <a:ext uri="{FF2B5EF4-FFF2-40B4-BE49-F238E27FC236}">
                <a16:creationId xmlns:a16="http://schemas.microsoft.com/office/drawing/2014/main" id="{28402065-5B1A-830D-F2BC-11A364C00D69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4048" y="3789040"/>
            <a:ext cx="3908425" cy="2608873"/>
          </a:xfrm>
        </p:spPr>
      </p:pic>
    </p:spTree>
    <p:extLst>
      <p:ext uri="{BB962C8B-B14F-4D97-AF65-F5344CB8AC3E}">
        <p14:creationId xmlns:p14="http://schemas.microsoft.com/office/powerpoint/2010/main" val="450116569"/>
      </p:ext>
    </p:extLst>
  </p:cSld>
  <p:clrMapOvr>
    <a:masterClrMapping/>
  </p:clrMapOvr>
</p:sld>
</file>

<file path=ppt/theme/theme1.xml><?xml version="1.0" encoding="utf-8"?>
<a:theme xmlns:a="http://schemas.openxmlformats.org/drawingml/2006/main" name="След самолета">
  <a:themeElements>
    <a:clrScheme name="След самолета">
      <a:dk1>
        <a:sysClr val="windowText" lastClr="000000"/>
      </a:dk1>
      <a:lt1>
        <a:sysClr val="window" lastClr="FFFFFF"/>
      </a:lt1>
      <a:dk2>
        <a:srgbClr val="454545"/>
      </a:dk2>
      <a:lt2>
        <a:srgbClr val="DADADA"/>
      </a:lt2>
      <a:accent1>
        <a:srgbClr val="DF2E28"/>
      </a:accent1>
      <a:accent2>
        <a:srgbClr val="FE801A"/>
      </a:accent2>
      <a:accent3>
        <a:srgbClr val="E9BF35"/>
      </a:accent3>
      <a:accent4>
        <a:srgbClr val="81BB42"/>
      </a:accent4>
      <a:accent5>
        <a:srgbClr val="32C7A9"/>
      </a:accent5>
      <a:accent6>
        <a:srgbClr val="4A9BDC"/>
      </a:accent6>
      <a:hlink>
        <a:srgbClr val="F0532B"/>
      </a:hlink>
      <a:folHlink>
        <a:srgbClr val="F38B53"/>
      </a:folHlink>
    </a:clrScheme>
    <a:fontScheme name="След самолета">
      <a:maj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лед самолета">
      <a:fillStyleLst>
        <a:solidFill>
          <a:schemeClr val="phClr"/>
        </a:solidFill>
        <a:gradFill rotWithShape="1">
          <a:gsLst>
            <a:gs pos="0">
              <a:schemeClr val="phClr">
                <a:tint val="69000"/>
                <a:alpha val="100000"/>
                <a:satMod val="109000"/>
                <a:lumMod val="110000"/>
              </a:schemeClr>
            </a:gs>
            <a:gs pos="52000">
              <a:schemeClr val="phClr">
                <a:tint val="74000"/>
                <a:satMod val="100000"/>
                <a:lumMod val="104000"/>
              </a:schemeClr>
            </a:gs>
            <a:gs pos="100000">
              <a:schemeClr val="phClr">
                <a:tint val="78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00000"/>
                <a:lumMod val="104000"/>
              </a:schemeClr>
            </a:gs>
            <a:gs pos="78000">
              <a:schemeClr val="phClr">
                <a:shade val="100000"/>
                <a:satMod val="11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threePt" dir="t"/>
          </a:scene3d>
          <a:sp3d>
            <a:bevelT w="25400" h="12700"/>
          </a:sp3d>
        </a:effectStyle>
        <a:effectStyle>
          <a:effectLst>
            <a:outerShdw blurRad="57150" dist="19050" dir="5400000" algn="ctr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508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apor Trail" id="{4FDF2955-7D9C-493C-B9F9-C205151B46CD}" vid="{8F31A783-2159-4870-BC29-2BA7D038EA4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TM04033937[[fn=След самолета]]</Template>
  <TotalTime>624</TotalTime>
  <Words>1300</Words>
  <Application>Microsoft Office PowerPoint</Application>
  <PresentationFormat>Экран (4:3)</PresentationFormat>
  <Paragraphs>78</Paragraphs>
  <Slides>31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31</vt:i4>
      </vt:variant>
    </vt:vector>
  </HeadingPairs>
  <TitlesOfParts>
    <vt:vector size="36" baseType="lpstr">
      <vt:lpstr>Arial</vt:lpstr>
      <vt:lpstr>Calibri</vt:lpstr>
      <vt:lpstr>Century Gothic</vt:lpstr>
      <vt:lpstr>Times New Roman</vt:lpstr>
      <vt:lpstr>След самолета</vt:lpstr>
      <vt:lpstr>Терроризм</vt:lpstr>
      <vt:lpstr>Презентация PowerPoint</vt:lpstr>
      <vt:lpstr>Презентация PowerPoint</vt:lpstr>
      <vt:lpstr>Презентация PowerPoint</vt:lpstr>
      <vt:lpstr>Презентация PowerPoint</vt:lpstr>
      <vt:lpstr>Крокус Сити Холл</vt:lpstr>
      <vt:lpstr>Презентация PowerPoint</vt:lpstr>
      <vt:lpstr>24 марта президент В.В. Путин объявил днем общенационального траура по погибшим в теракте в «Крокус Сити Холле»</vt:lpstr>
      <vt:lpstr>9 сентября 1999 года в Москве произошел чудовищный теракт: при взрыве жилого дома на улице Гурьянова погибли 124 человека, 164 были ранены.</vt:lpstr>
      <vt:lpstr>2002 год. 50 чеченских боевиков (18 из них – женщины) захватили театр на Дубровке во время представления "Норд-Ост" и удерживали заложников в течении трёх дней. Погибло 130 человек, десятки ранено</vt:lpstr>
      <vt:lpstr>Взрывы в Московском метро 29 марта 2010 г.  двумя террористками-смертницами дагестанского происхождения унесло жизни людей из нескольких стран: погибло 40 человек, ранено 88. </vt:lpstr>
      <vt:lpstr>Террористический акт в Домодедово Московского аэропорта в зале международных прилётов 24 января 2011 г. Погибло 37 человек, ранено 117. </vt:lpstr>
      <vt:lpstr>взрыв в Нью-Йорке Всемирного торгового центра 11 сентября 2001 года, унесшего жизни 5417 человек из 90 стран</vt:lpstr>
      <vt:lpstr>1 сентября террористы ворвались на территорию школы №1 города Беслана (Республика Северная осетия ) погиб 335 человек, в том числе 186 детей. 559 человек получили ранения.).</vt:lpstr>
      <vt:lpstr> </vt:lpstr>
      <vt:lpstr>Презентация PowerPoint</vt:lpstr>
      <vt:lpstr>Теракт в Луксоре 10.06.2015 </vt:lpstr>
      <vt:lpstr>Теракт в Тунисе</vt:lpstr>
      <vt:lpstr>Теракты в Турции </vt:lpstr>
      <vt:lpstr>«ФЕДЕРАЛЬНЫЙ ЗАКОН РОССИЙСКОЙ ФЕДЕРАЦИИ О БОРЬБЕ С ТЕРРОРИЗМОМ»  </vt:lpstr>
      <vt:lpstr>Как не стать жертвой теракта</vt:lpstr>
      <vt:lpstr>Презентация PowerPoint</vt:lpstr>
      <vt:lpstr>Презентация PowerPoint</vt:lpstr>
      <vt:lpstr>Презентация PowerPoint</vt:lpstr>
      <vt:lpstr>Что делать, если вы оказались в заложниках?</vt:lpstr>
      <vt:lpstr>Презентация PowerPoint</vt:lpstr>
      <vt:lpstr>Презентация PowerPoint</vt:lpstr>
      <vt:lpstr>Политики объявляют войну терроризму.</vt:lpstr>
      <vt:lpstr>Презентация PowerPoint</vt:lpstr>
      <vt:lpstr>Заключение</vt:lpstr>
      <vt:lpstr>СПАСИБО ЗА ВНИМАНИЕ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Администратор</dc:creator>
  <cp:lastModifiedBy>Екатерина Хусаенова</cp:lastModifiedBy>
  <cp:revision>55</cp:revision>
  <dcterms:created xsi:type="dcterms:W3CDTF">2015-10-18T09:18:17Z</dcterms:created>
  <dcterms:modified xsi:type="dcterms:W3CDTF">2024-03-24T10:01:55Z</dcterms:modified>
</cp:coreProperties>
</file>