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83" r:id="rId3"/>
    <p:sldId id="273" r:id="rId4"/>
    <p:sldId id="260" r:id="rId5"/>
    <p:sldId id="261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77" r:id="rId16"/>
    <p:sldId id="271" r:id="rId17"/>
    <p:sldId id="278" r:id="rId18"/>
    <p:sldId id="29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01334-6799-446A-AF89-8E1BE63573D7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B86B-A9FA-490D-8587-57A30716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01334-6799-446A-AF89-8E1BE63573D7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B86B-A9FA-490D-8587-57A30716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01334-6799-446A-AF89-8E1BE63573D7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B86B-A9FA-490D-8587-57A30716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01334-6799-446A-AF89-8E1BE63573D7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B86B-A9FA-490D-8587-57A30716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01334-6799-446A-AF89-8E1BE63573D7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B86B-A9FA-490D-8587-57A30716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01334-6799-446A-AF89-8E1BE63573D7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B86B-A9FA-490D-8587-57A30716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01334-6799-446A-AF89-8E1BE63573D7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B86B-A9FA-490D-8587-57A30716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01334-6799-446A-AF89-8E1BE63573D7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B86B-A9FA-490D-8587-57A30716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01334-6799-446A-AF89-8E1BE63573D7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B86B-A9FA-490D-8587-57A30716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01334-6799-446A-AF89-8E1BE63573D7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B86B-A9FA-490D-8587-57A30716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01334-6799-446A-AF89-8E1BE63573D7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B86B-A9FA-490D-8587-57A30716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01334-6799-446A-AF89-8E1BE63573D7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7B86B-A9FA-490D-8587-57A30716C4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1" y="214291"/>
            <a:ext cx="7772400" cy="1071570"/>
          </a:xfrm>
        </p:spPr>
        <p:txBody>
          <a:bodyPr>
            <a:normAutofit fontScale="90000"/>
          </a:bodyPr>
          <a:lstStyle/>
          <a:p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Муниципальное бюджетное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общеобразовательное учреждение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«Средняя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общеобразовательная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школа №9»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5445224"/>
          </a:xfrm>
        </p:spPr>
        <p:txBody>
          <a:bodyPr>
            <a:normAutofit fontScale="25000" lnSpcReduction="20000"/>
          </a:bodyPr>
          <a:lstStyle/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ru-RU" sz="7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нформационно-познавательный</a:t>
            </a:r>
            <a:r>
              <a:rPr lang="ru-RU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endParaRPr lang="ru-RU" sz="9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Роль</a:t>
            </a:r>
            <a:r>
              <a:rPr lang="en-US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атематика в системе наук</a:t>
            </a:r>
            <a:endParaRPr lang="en-US" sz="9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</a:t>
            </a:r>
          </a:p>
          <a:p>
            <a:pPr algn="just"/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160"/>
              </a:lnSpc>
              <a:spcBef>
                <a:spcPts val="0"/>
              </a:spcBef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sz="7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160"/>
              </a:lnSpc>
              <a:spcBef>
                <a:spcPts val="0"/>
              </a:spcBef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Б </a:t>
            </a:r>
            <a:r>
              <a:rPr lang="en-US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pPr>
              <a:lnSpc>
                <a:spcPts val="2160"/>
              </a:lnSpc>
              <a:spcBef>
                <a:spcPts val="0"/>
              </a:spcBef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Нургалиев Никита                                                                   </a:t>
            </a:r>
            <a:endParaRPr lang="ru-RU" sz="7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160"/>
              </a:lnSpc>
              <a:spcBef>
                <a:spcPts val="0"/>
              </a:spcBef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ts val="2160"/>
              </a:lnSpc>
              <a:spcBef>
                <a:spcPts val="0"/>
              </a:spcBef>
            </a:pP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Наставник:</a:t>
            </a:r>
          </a:p>
          <a:p>
            <a:pPr>
              <a:lnSpc>
                <a:spcPts val="2160"/>
              </a:lnSpc>
              <a:spcBef>
                <a:spcPts val="0"/>
              </a:spcBef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учитель математики</a:t>
            </a:r>
          </a:p>
          <a:p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Петрова Т.М.</a:t>
            </a:r>
          </a:p>
          <a:p>
            <a:endParaRPr lang="ru-RU" sz="7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Г. Троицк</a:t>
            </a:r>
          </a:p>
          <a:p>
            <a:pPr algn="l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2024</a:t>
            </a:r>
            <a:endParaRPr lang="ru-RU" sz="7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49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Считаете </a:t>
            </a:r>
            <a:r>
              <a:rPr lang="ru-RU" sz="2800" dirty="0"/>
              <a:t>ли Вы, что знания математики необходимы людям любой профессии?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600" y="1403648"/>
            <a:ext cx="7344815" cy="468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369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Кем </a:t>
            </a:r>
            <a:r>
              <a:rPr lang="ru-RU" dirty="0"/>
              <a:t>бы Вы хотели стать?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1417638"/>
            <a:ext cx="8003231" cy="4747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437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Нужна ли математика в Вашей будущей профессии? 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584" y="1628800"/>
            <a:ext cx="7704855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158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Считаете ли вы математику важной наукой?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1556792"/>
            <a:ext cx="7776863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491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Используете ли вы математику в обычной жизни?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1556792"/>
            <a:ext cx="7931223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998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Математика в моей жизни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Дано: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Комната 5 м.*4 м., высота 2,5 м., стеклянная дверь шириной  2  м.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банке с краской сказано «1 литр на 10-12кв.м.».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Планируем нанести краску в 2 слоя.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Расчёт: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(5+4)*2=18 м.- 2 м.=16 м. Площадь поверхности под покраску: 16м.*2,50 м.=40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Таким образом, мы выяснили, что для 1 слоя нужно: 40:10=4 литра или 40:12=3,33 литра, а для 2 слоёв -7-8 литров краски.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548680"/>
            <a:ext cx="8928991" cy="53443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На сегодняшний день мы не знаем сфер жизнедеятельности человека, где не нужна математика. </a:t>
            </a:r>
          </a:p>
          <a:p>
            <a:pPr marL="0" indent="0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Выдвинутая гипотеза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о том, что математика в нашей жизни необходима не только в определенных профессиях, но и в повседневной жизни – подтвердилась</a:t>
            </a:r>
            <a:r>
              <a:rPr lang="ru-RU" sz="2400" dirty="0" smtClean="0"/>
              <a:t>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на личном опыте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убедился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пользе математических знаний.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Пока не знаю, какую именно профессию я выберу в будущем,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уверен,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математика мне пригодится.</a:t>
            </a:r>
            <a:endParaRPr lang="ru-RU" sz="2000" dirty="0"/>
          </a:p>
        </p:txBody>
      </p:sp>
      <p:pic>
        <p:nvPicPr>
          <p:cNvPr id="4" name="Рисунок 3" descr="Картинки по запросу &quot;картинки математика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714752"/>
            <a:ext cx="707236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836712"/>
            <a:ext cx="9037280" cy="5448098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1. Аксенова М. Д. - Энциклопедия для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детей.Т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 11. Математика/ Главный ред. М.Д. Аксенова. – М: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Аванта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1998.</a:t>
            </a:r>
          </a:p>
          <a:p>
            <a:pPr marL="0" indent="0" fontAlgn="base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2. Глейзер  Г.И.  История математики в школе М: </a:t>
            </a:r>
          </a:p>
          <a:p>
            <a:pPr marL="0" indent="0" fontAlgn="base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3. Сергеев И.С.  Примени математику </a:t>
            </a:r>
          </a:p>
          <a:p>
            <a:pPr marL="0" indent="0" fontAlgn="base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Спивак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А.В. Математический праздник. 4.1 - М.: Бюро  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Квантум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2000 (Приложение к журналу «Квант», №2/2000).</a:t>
            </a:r>
          </a:p>
          <a:p>
            <a:pPr marL="0" indent="0" fontAlgn="base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Шалаева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Г.П. Всё обо всём. Популярная энциклопедия для детей. М: Слово 1999.</a:t>
            </a:r>
          </a:p>
          <a:p>
            <a:pPr marL="0" indent="0" algn="ctr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Материалы интернет ресурсов</a:t>
            </a:r>
          </a:p>
          <a:p>
            <a:pPr marL="0" indent="0" algn="ctr" fontAlgn="base">
              <a:buNone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fontAlgn="base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Википедия  ( www.webmath.ru, ru.wikipedia.org )</a:t>
            </a:r>
          </a:p>
          <a:p>
            <a:pPr marL="0" indent="0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Справочник Садовской (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medicina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top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rol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matematiki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medicine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primery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interesnye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300" dirty="0" err="1" smtClean="0">
                <a:latin typeface="Times New Roman" pitchFamily="18" charset="0"/>
                <a:cs typeface="Times New Roman" pitchFamily="18" charset="0"/>
              </a:rPr>
              <a:t>fakty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pPr marL="0" indent="0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1" y="214291"/>
            <a:ext cx="7772400" cy="1071570"/>
          </a:xfrm>
        </p:spPr>
        <p:txBody>
          <a:bodyPr>
            <a:normAutofit fontScale="90000"/>
          </a:bodyPr>
          <a:lstStyle/>
          <a:p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Муниципальное бюджетное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общеобразовательное учреждение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«Средняя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общеобразовательная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школа №9»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5445224"/>
          </a:xfrm>
        </p:spPr>
        <p:txBody>
          <a:bodyPr>
            <a:normAutofit fontScale="25000" lnSpcReduction="20000"/>
          </a:bodyPr>
          <a:lstStyle/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ru-RU" sz="7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нформационно-познавательный</a:t>
            </a:r>
            <a:r>
              <a:rPr lang="ru-RU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endParaRPr lang="ru-RU" sz="9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Роль</a:t>
            </a:r>
            <a:r>
              <a:rPr lang="en-US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атематика в системе наук</a:t>
            </a:r>
            <a:endParaRPr lang="en-US" sz="9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</a:t>
            </a:r>
          </a:p>
          <a:p>
            <a:pPr algn="just"/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160"/>
              </a:lnSpc>
              <a:spcBef>
                <a:spcPts val="0"/>
              </a:spcBef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sz="7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160"/>
              </a:lnSpc>
              <a:spcBef>
                <a:spcPts val="0"/>
              </a:spcBef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Б </a:t>
            </a:r>
            <a:r>
              <a:rPr lang="en-US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pPr>
              <a:lnSpc>
                <a:spcPts val="2160"/>
              </a:lnSpc>
              <a:spcBef>
                <a:spcPts val="0"/>
              </a:spcBef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Нургалиев Никита                                                                   </a:t>
            </a:r>
            <a:endParaRPr lang="ru-RU" sz="7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160"/>
              </a:lnSpc>
              <a:spcBef>
                <a:spcPts val="0"/>
              </a:spcBef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ts val="2160"/>
              </a:lnSpc>
              <a:spcBef>
                <a:spcPts val="0"/>
              </a:spcBef>
            </a:pP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Наставник:</a:t>
            </a:r>
          </a:p>
          <a:p>
            <a:pPr>
              <a:lnSpc>
                <a:spcPts val="2160"/>
              </a:lnSpc>
              <a:spcBef>
                <a:spcPts val="0"/>
              </a:spcBef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учитель математики</a:t>
            </a:r>
          </a:p>
          <a:p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Петрова Т.М.</a:t>
            </a:r>
          </a:p>
          <a:p>
            <a:endParaRPr lang="ru-RU" sz="7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Г. Троицк</a:t>
            </a:r>
          </a:p>
          <a:p>
            <a:pPr algn="l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2024</a:t>
            </a:r>
            <a:endParaRPr lang="ru-RU" sz="7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9865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30"/>
            <a:ext cx="8229600" cy="65722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Показать важность математики в жизни человека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Найти  и изучить материалы о роли математики в повседневной жизни человека;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Рассмотреть  виды деятельности ( профессии), где человеку не обойти без математики;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где математика встречается в моей жизни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Математика в нашей жизни необходима не только в определённых профессиях, но и повседневной ( обычной ) жизни.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8849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507288" cy="46974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выбрал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эту тему , что бы разобраться нужна ли математика в жизни. В своей работе я хочу рассмотреть примеры применения математических знаний в нашей жизни.</a:t>
            </a:r>
          </a:p>
        </p:txBody>
      </p:sp>
      <p:pic>
        <p:nvPicPr>
          <p:cNvPr id="4" name="Рисунок 3" descr="Картинки по запросу &quot;картинка математика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714596"/>
            <a:ext cx="792961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11429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Математика в жизни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908720"/>
            <a:ext cx="8460432" cy="5949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Математика – это наука, которая изучает числа, количественные отношения и пространственные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формы. 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Математика развивает логическое мышление, умение самостоятельно решать проблемы, способность быстро уловить суть и найти к жизненной задаче наиболее подходящий и простой подход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артинки по запросу &quot;картинки математика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720" y="3429000"/>
            <a:ext cx="5072098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Математика в профессиях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50141"/>
            <a:ext cx="8229600" cy="53578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мире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существует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множество  профессий.  Практически в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любой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 них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человек нуждается в математике.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                                                       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Продавец</a:t>
            </a:r>
          </a:p>
          <a:p>
            <a:pPr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    </a:t>
            </a:r>
            <a:r>
              <a:rPr lang="ru-RU" sz="2400" dirty="0" smtClean="0"/>
              <a:t>      </a:t>
            </a: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endParaRPr lang="ru-RU" sz="2400" dirty="0"/>
          </a:p>
        </p:txBody>
      </p:sp>
      <p:pic>
        <p:nvPicPr>
          <p:cNvPr id="4" name="Рисунок 3" descr="Картинки по запросу &quot;картинка бугалтер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2060848"/>
            <a:ext cx="230425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&quot;картинка инженер&quot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8784" y="2916406"/>
            <a:ext cx="302433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&quot;картинка продавец&quot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52972" y="2065784"/>
            <a:ext cx="246309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Связь математики с науками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2349" y="1268760"/>
            <a:ext cx="4067175" cy="304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9625" y="3212976"/>
            <a:ext cx="40671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384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274638"/>
            <a:ext cx="4067175" cy="304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2874" y="2708920"/>
            <a:ext cx="40671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731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 и литература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1417638"/>
            <a:ext cx="7344816" cy="467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788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 опроса</a:t>
            </a:r>
            <a:br>
              <a:rPr lang="ru-RU" dirty="0" smtClean="0"/>
            </a:br>
            <a:r>
              <a:rPr lang="ru-RU" dirty="0" smtClean="0"/>
              <a:t>Любите ли вы математику?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1556792"/>
            <a:ext cx="7931223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234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6445</TotalTime>
  <Words>535</Words>
  <Application>Microsoft Office PowerPoint</Application>
  <PresentationFormat>Экран (4:3)</PresentationFormat>
  <Paragraphs>106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   Муниципальное бюджетное  общеобразовательное учреждение «Средняя общеобразовательная школа №9»   </vt:lpstr>
      <vt:lpstr>Презентация PowerPoint</vt:lpstr>
      <vt:lpstr>Актуальность</vt:lpstr>
      <vt:lpstr>Математика в жизни</vt:lpstr>
      <vt:lpstr>Математика в профессиях</vt:lpstr>
      <vt:lpstr>Связь математики с науками</vt:lpstr>
      <vt:lpstr>Презентация PowerPoint</vt:lpstr>
      <vt:lpstr>Математика и литература</vt:lpstr>
      <vt:lpstr>Результаты опроса Любите ли вы математику?</vt:lpstr>
      <vt:lpstr>Считаете ли Вы, что знания математики необходимы людям любой профессии?</vt:lpstr>
      <vt:lpstr>Кем бы Вы хотели стать? </vt:lpstr>
      <vt:lpstr>Нужна ли математика в Вашей будущей профессии? </vt:lpstr>
      <vt:lpstr>Считаете ли вы математику важной наукой?</vt:lpstr>
      <vt:lpstr>Используете ли вы математику в обычной жизни? </vt:lpstr>
      <vt:lpstr>Математика в моей жизни</vt:lpstr>
      <vt:lpstr>Заключение</vt:lpstr>
      <vt:lpstr>Список литературы</vt:lpstr>
      <vt:lpstr>   Муниципальное бюджетное  общеобразовательное учреждение «Средняя общеобразовательная школа №9»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бюджетное общеобразовательное учреждение Еткульская &lt;&lt; СОШ &gt;&gt;</dc:title>
  <dc:creator>1</dc:creator>
  <cp:lastModifiedBy>Учетная запись Майкрософт</cp:lastModifiedBy>
  <cp:revision>146</cp:revision>
  <dcterms:created xsi:type="dcterms:W3CDTF">2020-02-25T15:37:20Z</dcterms:created>
  <dcterms:modified xsi:type="dcterms:W3CDTF">2024-03-02T16:01:43Z</dcterms:modified>
</cp:coreProperties>
</file>