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99B53-421C-4305-B867-3FC1C6DF0FF7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1ABA-9B39-4D50-B4A5-025259FEE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99B53-421C-4305-B867-3FC1C6DF0FF7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1ABA-9B39-4D50-B4A5-025259FEE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99B53-421C-4305-B867-3FC1C6DF0FF7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1ABA-9B39-4D50-B4A5-025259FEE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99B53-421C-4305-B867-3FC1C6DF0FF7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1ABA-9B39-4D50-B4A5-025259FEE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99B53-421C-4305-B867-3FC1C6DF0FF7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1ABA-9B39-4D50-B4A5-025259FEE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99B53-421C-4305-B867-3FC1C6DF0FF7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1ABA-9B39-4D50-B4A5-025259FEE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99B53-421C-4305-B867-3FC1C6DF0FF7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1ABA-9B39-4D50-B4A5-025259FEE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99B53-421C-4305-B867-3FC1C6DF0FF7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1ABA-9B39-4D50-B4A5-025259FEE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99B53-421C-4305-B867-3FC1C6DF0FF7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1ABA-9B39-4D50-B4A5-025259FEE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99B53-421C-4305-B867-3FC1C6DF0FF7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1ABA-9B39-4D50-B4A5-025259FEE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99B53-421C-4305-B867-3FC1C6DF0FF7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1ABA-9B39-4D50-B4A5-025259FEE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99B53-421C-4305-B867-3FC1C6DF0FF7}" type="datetimeFigureOut">
              <a:rPr lang="ru-RU" smtClean="0"/>
              <a:pPr/>
              <a:t>15.02.2024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ED1ABA-9B39-4D50-B4A5-025259FEE6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s://ru.wikipedia.org/wiki/%D0%A1%D0%BF%D0%B8%D1%81%D0%BE%D0%BA_%D1%80%D0%BE%D1%81%D1%81%D0%B8%D0%B9%D1%81%D0%BA%D0%B8%D1%85_%D0%BD%D0%B0%D1%83%D1%87%D0%BD%D1%8B%D1%85_%D0%B8%D1%81%D1%81%D0%BB%D0%B5%D0%B4%D0%BE%D0%B2%D0%B0%D0%BD%D0%B8%D0%B9_%D0%BD%D0%B0_%D0%9C%D0%9A%D0%A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главная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85720" y="2357430"/>
            <a:ext cx="86439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«Земля в иллюминаторе»</a:t>
            </a:r>
            <a:endParaRPr lang="ru-RU" sz="5400" b="1" cap="none" spc="0" dirty="0">
              <a:ln w="31550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0" y="285728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учреждение детский сад № 71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14744" y="2000240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Проект</a:t>
            </a:r>
            <a:endParaRPr lang="ru-RU" sz="3200" b="1" dirty="0"/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4857752" y="4714884"/>
            <a:ext cx="3857625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Проект выполнил:</a:t>
            </a:r>
          </a:p>
          <a:p>
            <a:pPr eaLnBrk="1" hangingPunct="1"/>
            <a:r>
              <a:rPr lang="ru-RU" alt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Муравьев Алексей, 7 </a:t>
            </a:r>
            <a:r>
              <a:rPr lang="ru-RU" alt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</a:p>
          <a:p>
            <a:pPr eaLnBrk="1" hangingPunct="1"/>
            <a:r>
              <a:rPr lang="ru-RU" altLang="ru-RU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Руководитель: Белова Т.А.</a:t>
            </a: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3500438" y="6286500"/>
            <a:ext cx="22145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г.Рыбинск,2024 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429420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Проверка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исправности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оборудования.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 Заправка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баков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ракеты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топливом.</a:t>
            </a: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Перед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стартом ракеты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топливо поджигают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происходит горение и оно</a:t>
            </a:r>
          </a:p>
          <a:p>
            <a:pPr algn="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превращается в раскалённый газ, </a:t>
            </a:r>
          </a:p>
          <a:p>
            <a:pPr algn="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Поэтому ракета стремится вверх.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заправ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0" y="642918"/>
            <a:ext cx="4594206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поджигают топливо.jpg"/>
          <p:cNvPicPr>
            <a:picLocks noChangeAspect="1"/>
          </p:cNvPicPr>
          <p:nvPr/>
        </p:nvPicPr>
        <p:blipFill>
          <a:blip r:embed="rId3"/>
          <a:srcRect l="5468" r="32812"/>
          <a:stretch>
            <a:fillRect/>
          </a:stretch>
        </p:blipFill>
        <p:spPr>
          <a:xfrm>
            <a:off x="214282" y="2415130"/>
            <a:ext cx="3929090" cy="424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4294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проходит полет на МКС?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Корабль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делает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витка вокруг Земли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это чуть больше 3-х часов.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Перегрузки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старте очень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большие.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Около пяти минут 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ракета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движется с ускорением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 до 7g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этой причине,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большинство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операций по управлению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ракетой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производится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автоматикой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в ракете овчинин.jpg"/>
          <p:cNvPicPr>
            <a:picLocks noChangeAspect="1"/>
          </p:cNvPicPr>
          <p:nvPr/>
        </p:nvPicPr>
        <p:blipFill>
          <a:blip r:embed="rId2"/>
          <a:srcRect l="34375" r="30469" b="10059"/>
          <a:stretch>
            <a:fillRect/>
          </a:stretch>
        </p:blipFill>
        <p:spPr>
          <a:xfrm>
            <a:off x="5572132" y="1357298"/>
            <a:ext cx="3087814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4294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живут космонавты на МКС?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космонавтов есть строгий распорядок в дня: они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встают, завтракают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работают, занимаются спортом.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На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МКС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есть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целый комплекс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тренажеров.</a:t>
            </a:r>
          </a:p>
          <a:p>
            <a:pPr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Затем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они обедают и продолжают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работу.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После этого у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них есть личное временя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перед сном. Отбой происходит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рано.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свободное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время чаще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всего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плавают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смотрят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окна.</a:t>
            </a:r>
          </a:p>
        </p:txBody>
      </p:sp>
      <p:pic>
        <p:nvPicPr>
          <p:cNvPr id="4" name="Рисунок 3" descr="scale_24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786446" y="1500174"/>
            <a:ext cx="3071834" cy="1917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2035675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4214818"/>
            <a:ext cx="3714776" cy="2476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4294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 едят космонавты на МКС?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Меню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 космонавтов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разнообразное.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Большую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часть продуктов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сублимируют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в тубах поставляют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только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соусы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и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джемы. 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еда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2" y="3643314"/>
            <a:ext cx="4449975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еда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7" y="3429000"/>
            <a:ext cx="4247665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kosmicheskoe-menu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760" y="642918"/>
            <a:ext cx="2714644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357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 спят космонавты на МКС?</a:t>
            </a:r>
          </a:p>
          <a:p>
            <a:pPr>
              <a:buNone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Космонавты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спят в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специальных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спальных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мешках,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которые прикреплены к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стене.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Космонавтам приходится спать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вентилятором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Вентилятор 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работает громко, поэтому 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космонавты пользуются </a:t>
            </a:r>
          </a:p>
          <a:p>
            <a:pPr>
              <a:buNone/>
            </a:pP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берушами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спя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05847" y="928646"/>
            <a:ext cx="3938153" cy="592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86544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  космонавты моются на МКС?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Международной космической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станции (МКС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 душа нет, космонавты умываются 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 помощью влажных салфеток или воды из-под крана с мылом,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тюбиках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моется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285992"/>
            <a:ext cx="3889423" cy="2171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моютс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2285992"/>
            <a:ext cx="3428992" cy="2275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стриж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43174" y="4286256"/>
            <a:ext cx="3500430" cy="2327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28654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800" b="1" dirty="0" smtClean="0">
                <a:latin typeface="Times New Roman" pitchFamily="18" charset="0"/>
                <a:cs typeface="Times New Roman" pitchFamily="18" charset="0"/>
              </a:rPr>
              <a:t>Какие эксперименты проводили на МКС?</a:t>
            </a:r>
          </a:p>
          <a:p>
            <a:pPr>
              <a:buNone/>
            </a:pPr>
            <a:endParaRPr lang="ru-RU" sz="33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3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Выращивание ряски.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Печать тканей и 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фрагментов органов на 3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принтере.</a:t>
            </a:r>
          </a:p>
          <a:p>
            <a:pPr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Делали УЗИ глаза, сердца,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костей…</a:t>
            </a:r>
          </a:p>
          <a:p>
            <a:pPr>
              <a:buFont typeface="Wingdings" pitchFamily="2" charset="2"/>
              <a:buChar char="Ø"/>
            </a:pPr>
            <a:endParaRPr lang="ru-RU" sz="33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>
                <a:hlinkClick r:id="rId2"/>
              </a:rPr>
              <a:t/>
            </a:r>
            <a:br>
              <a:rPr lang="ru-RU" dirty="0">
                <a:hlinkClick r:id="rId2"/>
              </a:rPr>
            </a:br>
            <a:endParaRPr lang="ru-RU" dirty="0"/>
          </a:p>
        </p:txBody>
      </p:sp>
      <p:pic>
        <p:nvPicPr>
          <p:cNvPr id="4" name="Рисунок 3" descr="опыт.jpg"/>
          <p:cNvPicPr>
            <a:picLocks noChangeAspect="1"/>
          </p:cNvPicPr>
          <p:nvPr/>
        </p:nvPicPr>
        <p:blipFill>
          <a:blip r:embed="rId3" cstate="print"/>
          <a:srcRect l="46094" t="21875"/>
          <a:stretch>
            <a:fillRect/>
          </a:stretch>
        </p:blipFill>
        <p:spPr>
          <a:xfrm>
            <a:off x="5500694" y="785794"/>
            <a:ext cx="3071834" cy="2967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опыт2.jpg"/>
          <p:cNvPicPr>
            <a:picLocks noChangeAspect="1"/>
          </p:cNvPicPr>
          <p:nvPr/>
        </p:nvPicPr>
        <p:blipFill>
          <a:blip r:embed="rId4" cstate="print"/>
          <a:srcRect b="19531"/>
          <a:stretch>
            <a:fillRect/>
          </a:stretch>
        </p:blipFill>
        <p:spPr>
          <a:xfrm>
            <a:off x="5643570" y="3929066"/>
            <a:ext cx="2857488" cy="1532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6357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Один из моих любимых экспериментов, который проводил Алексей Овчинин с сувениром из родного города Рыбинска – это рыбка в капле воды.</a:t>
            </a:r>
          </a:p>
          <a:p>
            <a:pPr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71612"/>
            <a:ext cx="8724782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77785"/>
            <a:ext cx="2571768" cy="2111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Робот Фёдор на МКС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56436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22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августа 2019 года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Фёдор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совершил полёт на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МКС 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«Федор — первый отечественный антропоморфный робот. Изначально он разрабатывался как робот-спасатель для МЧС, но в итоге поступил в Роскосмос.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федор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2500306"/>
            <a:ext cx="6764554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52"/>
            <a:ext cx="8229600" cy="65722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космонавты выходят в открытый космос?</a:t>
            </a:r>
          </a:p>
          <a:p>
            <a:pPr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Космонавты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покидают 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косми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>
              <a:buNone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ческую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станцию ​​через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специальный воздушный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шлюз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Космонавты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выходящие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открытый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космос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прикреплены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 кораблю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помощью 15 метрового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троса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Поэтому они не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улетают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бездны Вселенной.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открытыйкосмо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3857628"/>
            <a:ext cx="4071966" cy="2716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открытыйкосмос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642918"/>
            <a:ext cx="4095747" cy="307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72547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29190" y="928670"/>
            <a:ext cx="3971924" cy="564360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Раньше мальчишки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девчонки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вопрос: кем они хотят стать,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отвечали :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«Космонавтом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!»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Сегодня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вас ждет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увлекательное космическое путешествие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5" name="Рисунок 4" descr="космос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928934"/>
            <a:ext cx="4643470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57158" y="1000108"/>
            <a:ext cx="450059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Космос — это 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пространство, которое окружает нашу планету Земля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7" name="Рисунок 6" descr="конкурс-Космос-глазами-дете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2928934"/>
            <a:ext cx="3428992" cy="2072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357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Что представляет собой скафандр «ОРЛАН» для выхода в открытый космос?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Орлан»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—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космический скафандр,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весит больше 100 кг,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работать в открытом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космосе в нём можно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 8 часов, ресурс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составляет 12-15 раз.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орлан.jpg"/>
          <p:cNvPicPr>
            <a:picLocks noChangeAspect="1"/>
          </p:cNvPicPr>
          <p:nvPr/>
        </p:nvPicPr>
        <p:blipFill>
          <a:blip r:embed="rId2" cstate="print"/>
          <a:srcRect l="46875" r="6250"/>
          <a:stretch>
            <a:fillRect/>
          </a:stretch>
        </p:blipFill>
        <p:spPr>
          <a:xfrm>
            <a:off x="4929190" y="1142984"/>
            <a:ext cx="3916889" cy="5572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357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Что видят космонавты из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иллюминатора?</a:t>
            </a:r>
          </a:p>
          <a:p>
            <a:pPr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Космонавты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видят </a:t>
            </a: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небольшой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сектор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Земли –</a:t>
            </a:r>
          </a:p>
          <a:p>
            <a:pPr>
              <a:buNone/>
            </a:pP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голубого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шара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они не 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наблюдают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. 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Космонавты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видят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звезды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во всей их красоте.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Космонавты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 наблюдают также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солнечное затмение.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иллюминато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785794"/>
            <a:ext cx="4114828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иллюминато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3643314"/>
            <a:ext cx="3500443" cy="2124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затмени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6050" y="5000636"/>
            <a:ext cx="2571768" cy="17145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35798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Как космонавты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возвращаются на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Землю?</a:t>
            </a:r>
          </a:p>
          <a:p>
            <a:pPr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Земле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заранее начинают к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ней готовиться. А весь процесс занимает всего 3,5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часа.</a:t>
            </a:r>
          </a:p>
          <a:p>
            <a:pPr>
              <a:buNone/>
            </a:pP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1. Расстыковка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с МКС и вхождение 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атмосферу 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Когда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экипаж отходит от станции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на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расстояние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, он включает тормозные 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двигатели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.  </a:t>
            </a:r>
            <a:r>
              <a:rPr lang="ru-RU" sz="3800" dirty="0" smtClean="0"/>
              <a:t> </a:t>
            </a:r>
          </a:p>
          <a:p>
            <a:pPr>
              <a:buNone/>
            </a:pPr>
            <a:endParaRPr lang="ru-RU" sz="3800" dirty="0" smtClean="0"/>
          </a:p>
          <a:p>
            <a:pPr>
              <a:buNone/>
            </a:pPr>
            <a:r>
              <a:rPr lang="ru-RU" sz="3800" dirty="0" smtClean="0"/>
              <a:t>2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. Примерно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за 30 минут до посадки, 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корабль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разделяется на три части: 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бытовой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отсек,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спускаемый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аппарат 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приборно-агрегатный отсек. 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3. Спускаемый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аппарат безопасно 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возвращается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на Землю, 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оставшиеся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сгорают в атмосфере. 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4714884"/>
            <a:ext cx="2009168" cy="1980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2857496"/>
            <a:ext cx="2786065" cy="1817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отстыков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1000108"/>
            <a:ext cx="2928926" cy="1945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357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на земле встречают космонавтов?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После приземления из спускаемого аппарата вызволяют   космонавтов: как правило,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сначала командира, затем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пилота. Их осматривают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медики, замеряют давление.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Затем все вместе фотогра-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фируются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"Традиционно космонавтам вручают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особые подарки – матрешку от </a:t>
            </a:r>
          </a:p>
          <a:p>
            <a:pPr>
              <a:buNone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Росавиации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 казахский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чапан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акимата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Кызылординской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области.</a:t>
            </a:r>
          </a:p>
          <a:p>
            <a:pPr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посадка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1071546"/>
            <a:ext cx="4186352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посадка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00826" y="3286124"/>
            <a:ext cx="2285107" cy="3428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429420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году исполнится 90 лет со дня рождения первого космонавта планеты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Юрия Алексеевича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Гагарина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гагарин поехал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2000240"/>
            <a:ext cx="8255058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пасибо за внимани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376212"/>
            <a:ext cx="8121812" cy="6083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72547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Цель и задачи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5500726"/>
          </a:xfrm>
        </p:spPr>
        <p:txBody>
          <a:bodyPr>
            <a:normAutofit fontScale="92500" lnSpcReduction="20000"/>
          </a:bodyPr>
          <a:lstStyle/>
          <a:p>
            <a:r>
              <a:rPr lang="ru-RU" alt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>
              <a:buNone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   Познакомиться с удивительным пространством, которое окружает нашу планету Земля.</a:t>
            </a:r>
          </a:p>
          <a:p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Сформировать представления об изучении космоса;</a:t>
            </a:r>
          </a:p>
          <a:p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Продолжать развивать познавательные процессы: речь, память, мышление, воображения, внимание, связную речь в ходе работы над проектом.</a:t>
            </a:r>
          </a:p>
          <a:p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Приблизиться к профессии космонавт, ведь в ней столько всего интересного.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Гипотеза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Космос – мир 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тайн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загадок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гипотеза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928802"/>
            <a:ext cx="6715140" cy="4469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868346"/>
          </a:xfrm>
        </p:spPr>
        <p:txBody>
          <a:bodyPr>
            <a:normAutofit fontScale="90000"/>
          </a:bodyPr>
          <a:lstStyle/>
          <a:p>
            <a:r>
              <a:rPr lang="ru-RU" alt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Почему я выбрал эту тему</a:t>
            </a:r>
            <a:r>
              <a:rPr lang="en-US" alt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alt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Содержимое 3" descr="2021-07-02 16-17-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4741664" y="1330510"/>
            <a:ext cx="4929223" cy="3696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21-07-02 16-49-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2796099" y="1132934"/>
            <a:ext cx="3348627" cy="2511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21-07-02 17-27-18.JPG"/>
          <p:cNvPicPr>
            <a:picLocks noChangeAspect="1"/>
          </p:cNvPicPr>
          <p:nvPr/>
        </p:nvPicPr>
        <p:blipFill>
          <a:blip r:embed="rId4" cstate="print"/>
          <a:srcRect l="10777" r="17662"/>
          <a:stretch>
            <a:fillRect/>
          </a:stretch>
        </p:blipFill>
        <p:spPr>
          <a:xfrm rot="5400000">
            <a:off x="-44208" y="3701473"/>
            <a:ext cx="3214710" cy="2526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14282" y="1142984"/>
            <a:ext cx="32861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Космос с древних времён привлекал людей.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 считаю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космос загадочным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местом.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6018" y="5572140"/>
            <a:ext cx="63579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Мне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всегда хотелось узнать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больше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 космосе.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25717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 главная причина выбора данной темы проекта является то, что в нашей семье есть настоящий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космонавт Овчинин Алексей Николаевич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космонавт-испытатель отряда космонавтов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Роскосмоса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овчини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570" y="2071678"/>
            <a:ext cx="3071834" cy="4607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bjrAky_HUSQ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08" y="2428868"/>
            <a:ext cx="3624407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овчинин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4572008"/>
            <a:ext cx="3166655" cy="2109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alt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Мне стало интересно и я решил узнать</a:t>
            </a:r>
            <a:r>
              <a:rPr lang="ru-RU" alt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8579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космонавты готовятся к полету на МКС?</a:t>
            </a:r>
          </a:p>
          <a:p>
            <a:pPr>
              <a:buNone/>
            </a:pPr>
            <a:r>
              <a:rPr lang="ru-RU" sz="2400" dirty="0" smtClean="0"/>
              <a:t>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Космонавты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проходят длительную подготовку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перед полётом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которая включает в себя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Общефизическую подготовку .</a:t>
            </a:r>
          </a:p>
          <a:p>
            <a:pPr marL="457200" indent="-457200" algn="r">
              <a:buNone/>
            </a:pPr>
            <a:endParaRPr lang="ru-RU" sz="2400" b="1" dirty="0" smtClean="0"/>
          </a:p>
          <a:p>
            <a:pPr marL="457200" indent="-457200" algn="r">
              <a:buNone/>
            </a:pPr>
            <a:endParaRPr lang="ru-RU" sz="2400" b="1" dirty="0" smtClean="0"/>
          </a:p>
          <a:p>
            <a:pPr marL="457200" indent="-457200" algn="r">
              <a:buNone/>
            </a:pPr>
            <a:r>
              <a:rPr lang="ru-RU" sz="2400" b="1" dirty="0" smtClean="0"/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Тренировки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сурдокамере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b="1" dirty="0"/>
          </a:p>
        </p:txBody>
      </p:sp>
      <p:pic>
        <p:nvPicPr>
          <p:cNvPr id="4" name="Рисунок 3" descr="сурдокамер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3929066"/>
            <a:ext cx="4079105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общефизич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7" y="2643182"/>
            <a:ext cx="3973577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357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Имитацию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открытого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космоса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гидролаборатории.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 Тренировки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вестибулярного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аппарата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в центрифуге.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гидролаб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785794"/>
            <a:ext cx="2786082" cy="2613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гидролаб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785794"/>
            <a:ext cx="3857653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цинтрифуг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4612" y="4143380"/>
            <a:ext cx="3786214" cy="25628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4294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 ракета стартует в космос?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Выкат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ракеты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ангара-хранилища.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Постановка ракеты в</a:t>
            </a:r>
          </a:p>
          <a:p>
            <a:pPr algn="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вертикальное положение.</a:t>
            </a:r>
          </a:p>
          <a:p>
            <a:pPr algn="r"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выкатка.jpg"/>
          <p:cNvPicPr>
            <a:picLocks noChangeAspect="1"/>
          </p:cNvPicPr>
          <p:nvPr/>
        </p:nvPicPr>
        <p:blipFill>
          <a:blip r:embed="rId2" cstate="print"/>
          <a:srcRect t="26783"/>
          <a:stretch>
            <a:fillRect/>
          </a:stretch>
        </p:blipFill>
        <p:spPr>
          <a:xfrm>
            <a:off x="4000496" y="714356"/>
            <a:ext cx="4429156" cy="2162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вертикализация.jpg"/>
          <p:cNvPicPr>
            <a:picLocks noChangeAspect="1"/>
          </p:cNvPicPr>
          <p:nvPr/>
        </p:nvPicPr>
        <p:blipFill>
          <a:blip r:embed="rId3"/>
          <a:srcRect l="8475" r="18643"/>
          <a:stretch>
            <a:fillRect/>
          </a:stretch>
        </p:blipFill>
        <p:spPr>
          <a:xfrm>
            <a:off x="571472" y="2928934"/>
            <a:ext cx="3929090" cy="3774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2592</TotalTime>
  <Words>650</Words>
  <Application>Microsoft Office PowerPoint</Application>
  <PresentationFormat>Экран (4:3)</PresentationFormat>
  <Paragraphs>192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Актуальность</vt:lpstr>
      <vt:lpstr>Цель и задачи</vt:lpstr>
      <vt:lpstr>Гипотеза</vt:lpstr>
      <vt:lpstr>Почему я выбрал эту тему? </vt:lpstr>
      <vt:lpstr>Слайд 6</vt:lpstr>
      <vt:lpstr>Мне стало интересно и я решил узнать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Робот Фёдор на МКС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Ярослав</dc:creator>
  <cp:lastModifiedBy>sky</cp:lastModifiedBy>
  <cp:revision>78</cp:revision>
  <dcterms:created xsi:type="dcterms:W3CDTF">2024-02-06T07:30:43Z</dcterms:created>
  <dcterms:modified xsi:type="dcterms:W3CDTF">2024-02-15T19:46:26Z</dcterms:modified>
</cp:coreProperties>
</file>