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8" y="11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DD15-C0EC-4880-B36A-0037001FE97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77C9-08EB-4DC3-8DC2-088E90DD9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520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DD15-C0EC-4880-B36A-0037001FE97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77C9-08EB-4DC3-8DC2-088E90DD9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89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DD15-C0EC-4880-B36A-0037001FE97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77C9-08EB-4DC3-8DC2-088E90DD9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44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DD15-C0EC-4880-B36A-0037001FE97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77C9-08EB-4DC3-8DC2-088E90DD9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14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DD15-C0EC-4880-B36A-0037001FE97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77C9-08EB-4DC3-8DC2-088E90DD9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955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DD15-C0EC-4880-B36A-0037001FE97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77C9-08EB-4DC3-8DC2-088E90DD9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971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DD15-C0EC-4880-B36A-0037001FE97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77C9-08EB-4DC3-8DC2-088E90DD9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106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DD15-C0EC-4880-B36A-0037001FE97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77C9-08EB-4DC3-8DC2-088E90DD9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444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DD15-C0EC-4880-B36A-0037001FE97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77C9-08EB-4DC3-8DC2-088E90DD9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613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DD15-C0EC-4880-B36A-0037001FE97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77C9-08EB-4DC3-8DC2-088E90DD9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89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DD15-C0EC-4880-B36A-0037001FE97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A77C9-08EB-4DC3-8DC2-088E90DD9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116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9DD15-C0EC-4880-B36A-0037001FE97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A77C9-08EB-4DC3-8DC2-088E90DD9A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817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22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744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79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838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591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332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42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335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764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97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8680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Широкоэкранный</PresentationFormat>
  <Paragraphs>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1</cp:revision>
  <dcterms:created xsi:type="dcterms:W3CDTF">2024-03-24T09:14:35Z</dcterms:created>
  <dcterms:modified xsi:type="dcterms:W3CDTF">2024-03-24T09:16:30Z</dcterms:modified>
</cp:coreProperties>
</file>