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3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2934" y="-10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axim\Desktop\Наталья Работа\Учитель года\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maxim\Desktop\Наталья Работа\Учитель года\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axim\Desktop\Наталья Работа\Учитель года\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maxim\Desktop\Наталья Работа\Учитель года\166729369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maxim\Desktop\Наталья Работа\Учитель года\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69267" y="0"/>
            <a:ext cx="9313272" cy="698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maxim\Desktop\Наталья Работа\Учитель года\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maxim\Desktop\Наталья Работа\Учитель года\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8035" y="0"/>
            <a:ext cx="9182038" cy="6886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maxim\Desktop\Наталья Работа\Учитель года\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maxim\Desktop\Наталья Работа\Учитель года\Slide 4_3 - 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0</Words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maxim</dc:creator>
  <cp:lastModifiedBy>maximpyanov1991@gmail.com</cp:lastModifiedBy>
  <cp:revision>14</cp:revision>
  <dcterms:created xsi:type="dcterms:W3CDTF">2024-03-15T05:50:07Z</dcterms:created>
  <dcterms:modified xsi:type="dcterms:W3CDTF">2024-03-18T16:54:46Z</dcterms:modified>
</cp:coreProperties>
</file>