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CE7D4"/>
    <a:srgbClr val="6867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72400" cy="1470025"/>
          </a:xfrm>
          <a:prstGeom prst="roundRect">
            <a:avLst/>
          </a:prstGeom>
          <a:solidFill>
            <a:srgbClr val="FFFFFF">
              <a:alpha val="80000"/>
            </a:srgbClr>
          </a:solidFill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8710" y="3571876"/>
            <a:ext cx="6400800" cy="1752600"/>
          </a:xfrm>
          <a:solidFill>
            <a:srgbClr val="FFFFFF">
              <a:alpha val="78824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378619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68676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228599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rgbClr val="ECE7D4">
              <a:alpha val="69804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oundRect">
            <a:avLst/>
          </a:prstGeom>
          <a:solidFill>
            <a:srgbClr val="FFFFFF">
              <a:alpha val="69804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450B1-3107-4C54-8CE7-C9171495428D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686762"/>
          </a:solidFill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8722" y="3676304"/>
            <a:ext cx="5900192" cy="31563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Педагогический ринг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«Осваиваем профессиональный стандарт педагога»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08720"/>
            <a:ext cx="5598368" cy="1777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Желаю Вам удачи!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2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780928"/>
            <a:ext cx="5040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« Я люблю свою работу,</a:t>
            </a:r>
            <a:endParaRPr lang="ru-RU" sz="2800" b="1" dirty="0"/>
          </a:p>
          <a:p>
            <a:r>
              <a:rPr lang="ru-RU" sz="2800" b="1" i="1" dirty="0"/>
              <a:t>Отдаюсь ей всей душой.</a:t>
            </a:r>
            <a:endParaRPr lang="ru-RU" sz="2800" b="1" dirty="0"/>
          </a:p>
          <a:p>
            <a:r>
              <a:rPr lang="ru-RU" sz="2800" b="1" i="1" dirty="0"/>
              <a:t>После творческих открытий</a:t>
            </a:r>
            <a:endParaRPr lang="ru-RU" sz="2800" b="1" dirty="0"/>
          </a:p>
          <a:p>
            <a:r>
              <a:rPr lang="ru-RU" sz="2800" b="1" i="1" dirty="0"/>
              <a:t>Налегке иду домой.</a:t>
            </a:r>
            <a:endParaRPr lang="ru-RU" sz="2800" b="1" dirty="0"/>
          </a:p>
          <a:p>
            <a:r>
              <a:rPr lang="ru-RU" sz="2800" b="1" i="1" dirty="0"/>
              <a:t>Свои планы, думы, мысли</a:t>
            </a:r>
            <a:endParaRPr lang="ru-RU" sz="2800" b="1" dirty="0"/>
          </a:p>
          <a:p>
            <a:r>
              <a:rPr lang="ru-RU" sz="2800" b="1" i="1" dirty="0"/>
              <a:t>Постараюсь воплотить.</a:t>
            </a:r>
            <a:endParaRPr lang="ru-RU" sz="2800" b="1" dirty="0"/>
          </a:p>
          <a:p>
            <a:r>
              <a:rPr lang="ru-RU" sz="2800" b="1" i="1" dirty="0"/>
              <a:t>Чтобы деткам в нашем классе</a:t>
            </a:r>
            <a:endParaRPr lang="ru-RU" sz="2800" b="1" dirty="0"/>
          </a:p>
          <a:p>
            <a:r>
              <a:rPr lang="ru-RU" sz="2800" b="1" i="1" dirty="0"/>
              <a:t>Было интересно жить!»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7346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b="1" dirty="0" smtClean="0"/>
              <a:t>«Модель </a:t>
            </a:r>
            <a:r>
              <a:rPr lang="ru-RU" b="1" dirty="0"/>
              <a:t>современного педагога»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20888"/>
            <a:ext cx="57606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Каждой команде необходимо будет схематично изобразить модель современного </a:t>
            </a:r>
            <a:r>
              <a:rPr lang="ru-RU" sz="2400" b="1" dirty="0" smtClean="0"/>
              <a:t>педагога.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отметив профессиональные качества, которыми он должен обладать.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6 </a:t>
            </a:r>
            <a:r>
              <a:rPr lang="ru-RU" sz="2400" dirty="0"/>
              <a:t>качеств наиболее важных на Ваш взгляд. </a:t>
            </a:r>
            <a:endParaRPr lang="ru-RU" sz="2400" dirty="0" smtClean="0"/>
          </a:p>
          <a:p>
            <a:r>
              <a:rPr lang="ru-RU" sz="2400" b="1" dirty="0" smtClean="0"/>
              <a:t>Можно </a:t>
            </a:r>
            <a:r>
              <a:rPr lang="ru-RU" sz="2400" b="1" dirty="0"/>
              <a:t>воспользоваться дополнительным материалом, можно предложить свои качества. Каждая команда должна будет обосновать свой выбор.</a:t>
            </a:r>
          </a:p>
        </p:txBody>
      </p:sp>
    </p:spTree>
    <p:extLst>
      <p:ext uri="{BB962C8B-B14F-4D97-AF65-F5344CB8AC3E}">
        <p14:creationId xmlns:p14="http://schemas.microsoft.com/office/powerpoint/2010/main" val="102238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«Педагогический словарь»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34952"/>
            <a:ext cx="4680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Мы предлагаем вспомнить термины, которые Вам хорошо знакомы. </a:t>
            </a:r>
            <a:endParaRPr lang="ru-RU" sz="2400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 smtClean="0"/>
              <a:t>Каждой </a:t>
            </a:r>
            <a:r>
              <a:rPr lang="ru-RU" sz="2400" dirty="0"/>
              <a:t>команде будет дан одинаковый перечень определений. </a:t>
            </a:r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 smtClean="0"/>
              <a:t>Вы </a:t>
            </a:r>
            <a:r>
              <a:rPr lang="ru-RU" sz="2400" dirty="0"/>
              <a:t>должны будите вспомнить термины, которые подходят к этим определениям. </a:t>
            </a:r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 smtClean="0"/>
              <a:t>На обсуждение дается 3 минуты.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5137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«Интеллектуальный </a:t>
            </a:r>
            <a:r>
              <a:rPr lang="ru-RU" b="1" dirty="0"/>
              <a:t>марафон»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212976"/>
            <a:ext cx="610242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Учитель  начальной школы должен обеспечивать развитие УУД и достижение </a:t>
            </a:r>
            <a:r>
              <a:rPr lang="ru-RU" sz="2400" b="1" dirty="0" err="1"/>
              <a:t>метапредметных</a:t>
            </a:r>
            <a:r>
              <a:rPr lang="ru-RU" sz="2400" b="1" dirty="0"/>
              <a:t> результатов. Задания , позволяющие проверить знания учителя в этой области</a:t>
            </a:r>
            <a:r>
              <a:rPr lang="ru-RU" b="1" dirty="0"/>
              <a:t>. </a:t>
            </a:r>
            <a:r>
              <a:rPr lang="ru-RU" b="1" dirty="0">
                <a:solidFill>
                  <a:srgbClr val="C00000"/>
                </a:solidFill>
              </a:rPr>
              <a:t>Вопросы взяты </a:t>
            </a:r>
            <a:r>
              <a:rPr lang="ru-RU" b="1" i="1" dirty="0">
                <a:solidFill>
                  <a:srgbClr val="C00000"/>
                </a:solidFill>
              </a:rPr>
              <a:t> из тестовых заданий для квалификационного испытания  учителя начальных классов.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2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660648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«Педагогические ситуации»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этом раунде каждой команде предлагается проанализировать педагогические ситуации и обосновать свой выбор.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обсуждения 3 минуты.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621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«Вопрос-ответ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828836"/>
            <a:ext cx="66064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Правила </a:t>
            </a:r>
            <a:r>
              <a:rPr lang="ru-RU" sz="3200" b="1" dirty="0"/>
              <a:t>игры в этом раунде очень просты, бал зарабатывает та команда, которая быстрее(первая) даст 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41210123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924944"/>
            <a:ext cx="82910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Синквейн «</a:t>
            </a:r>
            <a:r>
              <a:rPr lang="ru-RU" sz="4000" b="1" dirty="0" err="1"/>
              <a:t>Профстандарт</a:t>
            </a:r>
            <a:r>
              <a:rPr lang="ru-RU" sz="4000" b="1" dirty="0"/>
              <a:t> для нас..»</a:t>
            </a:r>
          </a:p>
        </p:txBody>
      </p:sp>
    </p:spTree>
    <p:extLst>
      <p:ext uri="{BB962C8B-B14F-4D97-AF65-F5344CB8AC3E}">
        <p14:creationId xmlns:p14="http://schemas.microsoft.com/office/powerpoint/2010/main" val="13826853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6318448" cy="5873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8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- это не профессия, это образ жизни. Современный ритм жизни требует от учителя непрерывного профессионального роста, творческого отношения к работе, самоотдачи.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8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- мастер, способный научить своих подопечных находить нужные знания в безбрежном океане современных наук, приобретать опыт самообразования.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8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вдохновляет своих учеников на учение.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73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_lit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CF86430-D2B7-4646-B588-53BED6C92F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пишущей машинкой</Template>
  <TotalTime>35</TotalTime>
  <Words>282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Times New Roman</vt:lpstr>
      <vt:lpstr>Wingdings</vt:lpstr>
      <vt:lpstr>10_litra</vt:lpstr>
      <vt:lpstr>Педагогический ринг «Осваиваем профессиональный стандарт педагога»</vt:lpstr>
      <vt:lpstr>Презентация PowerPoint</vt:lpstr>
      <vt:lpstr>«Модель современного педагога»</vt:lpstr>
      <vt:lpstr>«Педагогический словарь»</vt:lpstr>
      <vt:lpstr>«Интеллектуальный марафон» </vt:lpstr>
      <vt:lpstr>Презентация PowerPoint</vt:lpstr>
      <vt:lpstr>«Вопрос-ответ»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ринг «Осваиваем профессиональный стандарт педагога»</dc:title>
  <dc:subject>Шаблон оформления</dc:subject>
  <dc:creator>аквариус28</dc:creator>
  <cp:keywords/>
  <dc:description>Шаблон оформления
Корпорация Майкрософт</dc:description>
  <cp:lastModifiedBy>аквариус28</cp:lastModifiedBy>
  <cp:revision>5</cp:revision>
  <dcterms:created xsi:type="dcterms:W3CDTF">2023-01-07T09:56:45Z</dcterms:created>
  <dcterms:modified xsi:type="dcterms:W3CDTF">2023-01-26T02:01:07Z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TC019086989991</vt:lpwstr>
  </property>
</Properties>
</file>