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7992888" cy="1584176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Презентация классного часа</a:t>
            </a:r>
            <a:b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 класс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149080"/>
            <a:ext cx="7704856" cy="220709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День космонавтики 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mpHnKKwN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78085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Космический корабль «Восток»</a:t>
            </a:r>
            <a:endParaRPr lang="ru-RU" sz="4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" name="Рисунок 2" descr="54781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060848"/>
            <a:ext cx="4896544" cy="3384376"/>
          </a:xfrm>
          <a:prstGeom prst="rect">
            <a:avLst/>
          </a:prstGeom>
        </p:spPr>
      </p:pic>
      <p:pic>
        <p:nvPicPr>
          <p:cNvPr id="4" name="Рисунок 3" descr="V_sig.png5c20ee44-63c3-43e2-aa9d-f3414a155b11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916832"/>
            <a:ext cx="3995936" cy="41044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Собака «Лайка»</a:t>
            </a:r>
            <a:endParaRPr lang="ru-RU" sz="4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Рисунок 4" descr="img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060" y="2060848"/>
            <a:ext cx="7424824" cy="417646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Собаки «Белка» и «Стрелка»</a:t>
            </a:r>
            <a:endParaRPr lang="ru-RU" sz="4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Рисунок 3" descr="59956a00529e0_4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132856"/>
            <a:ext cx="7740352" cy="387017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5"/>
            <a:ext cx="7772400" cy="1080120"/>
          </a:xfrm>
        </p:spPr>
        <p:txBody>
          <a:bodyPr/>
          <a:lstStyle/>
          <a:p>
            <a:r>
              <a:rPr lang="ru-RU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Юрий Алексеевич </a:t>
            </a:r>
            <a:r>
              <a:rPr lang="ru-RU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Гагари</a:t>
            </a:r>
            <a:r>
              <a:rPr lang="ru-RU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Рисунок 3" descr="12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700808"/>
            <a:ext cx="4213112" cy="4608512"/>
          </a:xfrm>
          <a:prstGeom prst="rect">
            <a:avLst/>
          </a:prstGeom>
        </p:spPr>
      </p:pic>
      <p:pic>
        <p:nvPicPr>
          <p:cNvPr id="5" name="Рисунок 4" descr="Gagarin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700808"/>
            <a:ext cx="3672408" cy="466564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152127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Валентина Владимировна Терешкова</a:t>
            </a:r>
            <a:endParaRPr lang="ru-RU" sz="4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Рисунок 3" descr="tereshkova_120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988840"/>
            <a:ext cx="3384376" cy="4522965"/>
          </a:xfrm>
          <a:prstGeom prst="rect">
            <a:avLst/>
          </a:prstGeom>
        </p:spPr>
      </p:pic>
      <p:pic>
        <p:nvPicPr>
          <p:cNvPr id="5" name="Рисунок 4" descr="q4sSfk12u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988840"/>
            <a:ext cx="3456384" cy="453650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28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классного часа  2 класс</vt:lpstr>
      <vt:lpstr>Слайд 2</vt:lpstr>
      <vt:lpstr>Слайд 3</vt:lpstr>
      <vt:lpstr>Собака «Лайка»</vt:lpstr>
      <vt:lpstr>Собаки «Белка» и «Стрелка»</vt:lpstr>
      <vt:lpstr>Юрий Алексеевич Гагарин </vt:lpstr>
      <vt:lpstr>Валентина Владимировна Терешкова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классного часа  2 класс</dc:title>
  <dc:creator>стас</dc:creator>
  <cp:lastModifiedBy>стас</cp:lastModifiedBy>
  <cp:revision>5</cp:revision>
  <dcterms:created xsi:type="dcterms:W3CDTF">2020-10-27T15:20:58Z</dcterms:created>
  <dcterms:modified xsi:type="dcterms:W3CDTF">2020-10-28T10:25:18Z</dcterms:modified>
</cp:coreProperties>
</file>